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257" r:id="rId3"/>
    <p:sldId id="285" r:id="rId4"/>
    <p:sldId id="259" r:id="rId5"/>
    <p:sldId id="260" r:id="rId6"/>
    <p:sldId id="261" r:id="rId7"/>
    <p:sldId id="262" r:id="rId8"/>
    <p:sldId id="263" r:id="rId9"/>
    <p:sldId id="279" r:id="rId10"/>
    <p:sldId id="265" r:id="rId11"/>
    <p:sldId id="266" r:id="rId12"/>
    <p:sldId id="267" r:id="rId13"/>
    <p:sldId id="268" r:id="rId14"/>
    <p:sldId id="269" r:id="rId15"/>
    <p:sldId id="286" r:id="rId16"/>
    <p:sldId id="273" r:id="rId17"/>
    <p:sldId id="270" r:id="rId18"/>
    <p:sldId id="275" r:id="rId19"/>
    <p:sldId id="281" r:id="rId20"/>
    <p:sldId id="287" r:id="rId21"/>
    <p:sldId id="288" r:id="rId22"/>
    <p:sldId id="274" r:id="rId23"/>
    <p:sldId id="272" r:id="rId24"/>
    <p:sldId id="277" r:id="rId25"/>
    <p:sldId id="278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Dosis" pitchFamily="2" charset="0"/>
      <p:regular r:id="rId29"/>
      <p:bold r:id="rId30"/>
    </p:embeddedFont>
    <p:embeddedFont>
      <p:font typeface="Hind Siliguri Medium" panose="02000000000000000000" pitchFamily="2" charset="0"/>
      <p:regular r:id="rId31"/>
      <p:bold r:id="rId32"/>
    </p:embeddedFont>
    <p:embeddedFont>
      <p:font typeface="Mountains of Christmas" panose="020B0604020202020204" charset="0"/>
      <p:regular r:id="rId33"/>
      <p:bold r:id="rId34"/>
    </p:embeddedFont>
    <p:embeddedFont>
      <p:font typeface="Nunito" pitchFamily="2" charset="0"/>
      <p:regular r:id="rId35"/>
      <p:bold r:id="rId36"/>
      <p:italic r:id="rId37"/>
      <p:boldItalic r:id="rId38"/>
    </p:embeddedFont>
    <p:embeddedFont>
      <p:font typeface="Nunito Sans" pitchFamily="2" charset="0"/>
      <p:regular r:id="rId39"/>
      <p:bold r:id="rId40"/>
      <p:italic r:id="rId41"/>
      <p:boldItalic r:id="rId42"/>
    </p:embeddedFont>
    <p:embeddedFont>
      <p:font typeface="Patua One" panose="020B0604020202020204" charset="0"/>
      <p:regular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06" userDrawn="1">
          <p15:clr>
            <a:srgbClr val="9AA0A6"/>
          </p15:clr>
        </p15:guide>
        <p15:guide id="2" orient="horz" pos="2444" userDrawn="1">
          <p15:clr>
            <a:srgbClr val="9AA0A6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96" autoAdjust="0"/>
  </p:normalViewPr>
  <p:slideViewPr>
    <p:cSldViewPr snapToGrid="0">
      <p:cViewPr>
        <p:scale>
          <a:sx n="100" d="100"/>
          <a:sy n="100" d="100"/>
        </p:scale>
        <p:origin x="1435" y="139"/>
      </p:cViewPr>
      <p:guideLst>
        <p:guide orient="horz" pos="1106"/>
        <p:guide orient="horz" pos="244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ck Parker" userId="09b374ff8df963ed" providerId="LiveId" clId="{E93DB60C-C0D2-425C-962C-D21B2CFB0073}"/>
    <pc:docChg chg="undo redo custSel addSld delSld modSld sldOrd modMainMaster modNotesMaster">
      <pc:chgData name="Brock Parker" userId="09b374ff8df963ed" providerId="LiveId" clId="{E93DB60C-C0D2-425C-962C-D21B2CFB0073}" dt="2022-08-03T15:58:56.649" v="3049" actId="1076"/>
      <pc:docMkLst>
        <pc:docMk/>
      </pc:docMkLst>
      <pc:sldChg chg="addSp delSp modSp mod modClrScheme chgLayout modNotes modNotesTx">
        <pc:chgData name="Brock Parker" userId="09b374ff8df963ed" providerId="LiveId" clId="{E93DB60C-C0D2-425C-962C-D21B2CFB0073}" dt="2022-08-03T15:29:58.559" v="2894" actId="404"/>
        <pc:sldMkLst>
          <pc:docMk/>
          <pc:sldMk cId="0" sldId="256"/>
        </pc:sldMkLst>
        <pc:spChg chg="add del mod">
          <ac:chgData name="Brock Parker" userId="09b374ff8df963ed" providerId="LiveId" clId="{E93DB60C-C0D2-425C-962C-D21B2CFB0073}" dt="2022-08-02T21:08:16.534" v="931" actId="478"/>
          <ac:spMkLst>
            <pc:docMk/>
            <pc:sldMk cId="0" sldId="256"/>
            <ac:spMk id="2" creationId="{4F7450EE-A1FB-927B-BEC2-DBE4347075B7}"/>
          </ac:spMkLst>
        </pc:spChg>
        <pc:spChg chg="add del mod">
          <ac:chgData name="Brock Parker" userId="09b374ff8df963ed" providerId="LiveId" clId="{E93DB60C-C0D2-425C-962C-D21B2CFB0073}" dt="2022-08-02T21:07:56.135" v="927"/>
          <ac:spMkLst>
            <pc:docMk/>
            <pc:sldMk cId="0" sldId="256"/>
            <ac:spMk id="3" creationId="{D7D1C269-74E8-3BF7-CFF3-CD03BDF395BB}"/>
          </ac:spMkLst>
        </pc:spChg>
        <pc:spChg chg="add del mod">
          <ac:chgData name="Brock Parker" userId="09b374ff8df963ed" providerId="LiveId" clId="{E93DB60C-C0D2-425C-962C-D21B2CFB0073}" dt="2022-08-02T21:07:56.135" v="927"/>
          <ac:spMkLst>
            <pc:docMk/>
            <pc:sldMk cId="0" sldId="256"/>
            <ac:spMk id="4" creationId="{29FDECB0-A679-B4EA-CA83-A00FCB9BA7C1}"/>
          </ac:spMkLst>
        </pc:spChg>
        <pc:spChg chg="add del mod">
          <ac:chgData name="Brock Parker" userId="09b374ff8df963ed" providerId="LiveId" clId="{E93DB60C-C0D2-425C-962C-D21B2CFB0073}" dt="2022-08-02T21:22:41.376" v="980" actId="11529"/>
          <ac:spMkLst>
            <pc:docMk/>
            <pc:sldMk cId="0" sldId="256"/>
            <ac:spMk id="5" creationId="{1769C9BC-A88C-8366-6D21-3B7775FE349F}"/>
          </ac:spMkLst>
        </pc:spChg>
        <pc:spChg chg="mod ord">
          <ac:chgData name="Brock Parker" userId="09b374ff8df963ed" providerId="LiveId" clId="{E93DB60C-C0D2-425C-962C-D21B2CFB0073}" dt="2022-08-02T21:35:18.703" v="1066" actId="14100"/>
          <ac:spMkLst>
            <pc:docMk/>
            <pc:sldMk cId="0" sldId="256"/>
            <ac:spMk id="54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7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7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8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8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8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8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9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9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9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9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9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4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5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50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6"/>
            <ac:spMk id="5503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3T15:29:58.559" v="2894" actId="404"/>
          <ac:spMkLst>
            <pc:docMk/>
            <pc:sldMk cId="0" sldId="256"/>
            <ac:spMk id="5504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6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6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6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6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7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7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7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84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4:51.026" v="1063" actId="1038"/>
          <ac:grpSpMkLst>
            <pc:docMk/>
            <pc:sldMk cId="0" sldId="256"/>
            <ac:grpSpMk id="5492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9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49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6"/>
            <ac:grpSpMk id="5501" creationId="{00000000-0000-0000-0000-000000000000}"/>
          </ac:grpSpMkLst>
        </pc:grpChg>
        <pc:picChg chg="mod modCrop">
          <ac:chgData name="Brock Parker" userId="09b374ff8df963ed" providerId="LiveId" clId="{E93DB60C-C0D2-425C-962C-D21B2CFB0073}" dt="2022-08-02T21:34:51.026" v="1063" actId="1038"/>
          <ac:picMkLst>
            <pc:docMk/>
            <pc:sldMk cId="0" sldId="256"/>
            <ac:picMk id="5505" creationId="{00000000-0000-0000-0000-000000000000}"/>
          </ac:picMkLst>
        </pc:picChg>
      </pc:sldChg>
      <pc:sldChg chg="modSp mod modClrScheme chgLayout modNotes modNotesTx">
        <pc:chgData name="Brock Parker" userId="09b374ff8df963ed" providerId="LiveId" clId="{E93DB60C-C0D2-425C-962C-D21B2CFB0073}" dt="2022-08-03T06:18:28.160" v="2524" actId="20577"/>
        <pc:sldMkLst>
          <pc:docMk/>
          <pc:sldMk cId="0" sldId="257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1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1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1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1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2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2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2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2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2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3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3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3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33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34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35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36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37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38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39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40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41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0:55.350" v="997"/>
          <ac:spMkLst>
            <pc:docMk/>
            <pc:sldMk cId="0" sldId="257"/>
            <ac:spMk id="5542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43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44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45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1:36:10.608" v="1090" actId="1038"/>
          <ac:spMkLst>
            <pc:docMk/>
            <pc:sldMk cId="0" sldId="257"/>
            <ac:spMk id="55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5:32.236" v="1069" actId="1076"/>
          <ac:spMkLst>
            <pc:docMk/>
            <pc:sldMk cId="0" sldId="257"/>
            <ac:spMk id="5547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6:10.608" v="1090" actId="1038"/>
          <ac:grpSpMkLst>
            <pc:docMk/>
            <pc:sldMk cId="0" sldId="257"/>
            <ac:grpSpMk id="551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7"/>
            <ac:grpSpMk id="551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6:10.608" v="1090" actId="1038"/>
          <ac:grpSpMkLst>
            <pc:docMk/>
            <pc:sldMk cId="0" sldId="257"/>
            <ac:grpSpMk id="551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7"/>
            <ac:grpSpMk id="551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6:10.608" v="1090" actId="1038"/>
          <ac:grpSpMkLst>
            <pc:docMk/>
            <pc:sldMk cId="0" sldId="257"/>
            <ac:grpSpMk id="5522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7"/>
            <ac:grpSpMk id="552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6:10.608" v="1090" actId="1038"/>
          <ac:grpSpMkLst>
            <pc:docMk/>
            <pc:sldMk cId="0" sldId="257"/>
            <ac:grpSpMk id="552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7"/>
            <ac:grpSpMk id="5529" creationId="{00000000-0000-0000-0000-000000000000}"/>
          </ac:grpSpMkLst>
        </pc:grpChg>
      </pc:sldChg>
      <pc:sldChg chg="modSp del mod modNotes">
        <pc:chgData name="Brock Parker" userId="09b374ff8df963ed" providerId="LiveId" clId="{E93DB60C-C0D2-425C-962C-D21B2CFB0073}" dt="2022-08-02T21:38:33.984" v="1229" actId="47"/>
        <pc:sldMkLst>
          <pc:docMk/>
          <pc:sldMk cId="0" sldId="258"/>
        </pc:sldMkLst>
        <pc:spChg chg="mod">
          <ac:chgData name="Brock Parker" userId="09b374ff8df963ed" providerId="LiveId" clId="{E93DB60C-C0D2-425C-962C-D21B2CFB0073}" dt="2022-08-02T21:36:30.271" v="1124" actId="1036"/>
          <ac:spMkLst>
            <pc:docMk/>
            <pc:sldMk cId="0" sldId="258"/>
            <ac:spMk id="555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5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5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5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5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5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7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7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7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7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8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8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8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8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5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0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0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0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0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0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0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0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0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1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2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2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2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8"/>
            <ac:spMk id="5624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6:34.464" v="1135" actId="1036"/>
          <ac:grpSpMkLst>
            <pc:docMk/>
            <pc:sldMk cId="0" sldId="258"/>
            <ac:grpSpMk id="5552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6:36.974" v="1155" actId="1035"/>
          <ac:grpSpMkLst>
            <pc:docMk/>
            <pc:sldMk cId="0" sldId="258"/>
            <ac:grpSpMk id="555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8"/>
            <ac:grpSpMk id="556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8"/>
            <ac:grpSpMk id="556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8"/>
            <ac:grpSpMk id="557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8"/>
            <ac:grpSpMk id="557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8"/>
            <ac:grpSpMk id="558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8"/>
            <ac:grpSpMk id="5602" creationId="{00000000-0000-0000-0000-000000000000}"/>
          </ac:grpSpMkLst>
        </pc:grpChg>
      </pc:sldChg>
      <pc:sldChg chg="modSp mod modNotes modNotesTx">
        <pc:chgData name="Brock Parker" userId="09b374ff8df963ed" providerId="LiveId" clId="{E93DB60C-C0D2-425C-962C-D21B2CFB0073}" dt="2022-08-03T06:18:36.295" v="2527" actId="20577"/>
        <pc:sldMkLst>
          <pc:docMk/>
          <pc:sldMk cId="0" sldId="259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3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3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3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3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3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3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3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4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4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4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4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4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4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5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5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5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5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5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5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6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7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7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7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59"/>
            <ac:spMk id="567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7:01.181" v="1179" actId="1038"/>
          <ac:spMkLst>
            <pc:docMk/>
            <pc:sldMk cId="0" sldId="259"/>
            <ac:spMk id="5680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2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3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3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3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4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4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5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5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64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59"/>
            <ac:grpSpMk id="5669" creationId="{00000000-0000-0000-0000-000000000000}"/>
          </ac:grpSpMkLst>
        </pc:grp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59"/>
            <ac:picMk id="5678" creationId="{00000000-0000-0000-0000-000000000000}"/>
          </ac:picMkLst>
        </pc:picChg>
      </pc:sldChg>
      <pc:sldChg chg="modSp mod modNotes modNotesTx">
        <pc:chgData name="Brock Parker" userId="09b374ff8df963ed" providerId="LiveId" clId="{E93DB60C-C0D2-425C-962C-D21B2CFB0073}" dt="2022-08-03T06:18:40.075" v="2528" actId="20577"/>
        <pc:sldMkLst>
          <pc:docMk/>
          <pc:sldMk cId="0" sldId="260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9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9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9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9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9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6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7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70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0"/>
            <ac:spMk id="570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7:22.485" v="1196" actId="1037"/>
          <ac:spMkLst>
            <pc:docMk/>
            <pc:sldMk cId="0" sldId="260"/>
            <ac:spMk id="5704" creationId="{00000000-0000-0000-0000-000000000000}"/>
          </ac:spMkLst>
        </pc:sp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0"/>
            <ac:picMk id="5686" creationId="{00000000-0000-0000-0000-000000000000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0"/>
            <ac:picMk id="5689" creationId="{00000000-0000-0000-0000-000000000000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0"/>
            <ac:picMk id="5692" creationId="{00000000-0000-0000-0000-000000000000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0"/>
            <ac:picMk id="5695" creationId="{00000000-0000-0000-0000-000000000000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0"/>
            <ac:picMk id="5698" creationId="{00000000-0000-0000-0000-000000000000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0"/>
            <ac:picMk id="5701" creationId="{00000000-0000-0000-0000-000000000000}"/>
          </ac:picMkLst>
        </pc:picChg>
      </pc:sldChg>
      <pc:sldChg chg="modSp mod modNotes modNotesTx">
        <pc:chgData name="Brock Parker" userId="09b374ff8df963ed" providerId="LiveId" clId="{E93DB60C-C0D2-425C-962C-D21B2CFB0073}" dt="2022-08-03T06:18:43.671" v="2529" actId="20577"/>
        <pc:sldMkLst>
          <pc:docMk/>
          <pc:sldMk cId="0" sldId="261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1"/>
            <ac:spMk id="570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1"/>
            <ac:spMk id="57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1"/>
            <ac:spMk id="57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1"/>
            <ac:spMk id="57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1"/>
            <ac:spMk id="57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7:41.971" v="1208" actId="1038"/>
          <ac:spMkLst>
            <pc:docMk/>
            <pc:sldMk cId="0" sldId="261"/>
            <ac:spMk id="5716" creationId="{00000000-0000-0000-0000-000000000000}"/>
          </ac:spMkLst>
        </pc:sp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1"/>
            <ac:picMk id="5714" creationId="{00000000-0000-0000-0000-000000000000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1"/>
            <ac:picMk id="5715" creationId="{00000000-0000-0000-0000-000000000000}"/>
          </ac:picMkLst>
        </pc:picChg>
      </pc:sldChg>
      <pc:sldChg chg="addSp delSp modSp mod modNotes modNotesTx">
        <pc:chgData name="Brock Parker" userId="09b374ff8df963ed" providerId="LiveId" clId="{E93DB60C-C0D2-425C-962C-D21B2CFB0073}" dt="2022-08-03T14:39:24.605" v="2617" actId="1076"/>
        <pc:sldMkLst>
          <pc:docMk/>
          <pc:sldMk cId="0" sldId="262"/>
        </pc:sldMkLst>
        <pc:spChg chg="add del">
          <ac:chgData name="Brock Parker" userId="09b374ff8df963ed" providerId="LiveId" clId="{E93DB60C-C0D2-425C-962C-D21B2CFB0073}" dt="2022-08-03T05:24:59.275" v="2377" actId="11529"/>
          <ac:spMkLst>
            <pc:docMk/>
            <pc:sldMk cId="0" sldId="262"/>
            <ac:spMk id="2" creationId="{C702E4CD-9E8A-6DB0-2B03-CAD5618D6B9C}"/>
          </ac:spMkLst>
        </pc:spChg>
        <pc:spChg chg="mod">
          <ac:chgData name="Brock Parker" userId="09b374ff8df963ed" providerId="LiveId" clId="{E93DB60C-C0D2-425C-962C-D21B2CFB0073}" dt="2022-08-03T05:25:30.066" v="2382" actId="11530"/>
          <ac:spMkLst>
            <pc:docMk/>
            <pc:sldMk cId="0" sldId="262"/>
            <ac:spMk id="8" creationId="{232964E5-AC59-AA48-1BEE-7258D3C74F2B}"/>
          </ac:spMkLst>
        </pc:spChg>
        <pc:spChg chg="mod">
          <ac:chgData name="Brock Parker" userId="09b374ff8df963ed" providerId="LiveId" clId="{E93DB60C-C0D2-425C-962C-D21B2CFB0073}" dt="2022-08-03T05:25:25.392" v="2381" actId="11530"/>
          <ac:spMkLst>
            <pc:docMk/>
            <pc:sldMk cId="0" sldId="262"/>
            <ac:spMk id="9" creationId="{E28FBB73-8763-B67E-1BD5-330CB82C36F7}"/>
          </ac:spMkLst>
        </pc:spChg>
        <pc:spChg chg="mod">
          <ac:chgData name="Brock Parker" userId="09b374ff8df963ed" providerId="LiveId" clId="{E93DB60C-C0D2-425C-962C-D21B2CFB0073}" dt="2022-08-03T05:24:45.193" v="2375"/>
          <ac:spMkLst>
            <pc:docMk/>
            <pc:sldMk cId="0" sldId="262"/>
            <ac:spMk id="10" creationId="{92A790C1-BCA3-3A37-2844-5B11184D50F4}"/>
          </ac:spMkLst>
        </pc:spChg>
        <pc:spChg chg="mod">
          <ac:chgData name="Brock Parker" userId="09b374ff8df963ed" providerId="LiveId" clId="{E93DB60C-C0D2-425C-962C-D21B2CFB0073}" dt="2022-08-03T05:25:20.598" v="2380" actId="11530"/>
          <ac:spMkLst>
            <pc:docMk/>
            <pc:sldMk cId="0" sldId="262"/>
            <ac:spMk id="11" creationId="{400BD0F9-A987-B602-AAAE-F4FA1DEAEE5D}"/>
          </ac:spMkLst>
        </pc:spChg>
        <pc:spChg chg="mod">
          <ac:chgData name="Brock Parker" userId="09b374ff8df963ed" providerId="LiveId" clId="{E93DB60C-C0D2-425C-962C-D21B2CFB0073}" dt="2022-08-03T05:25:16.124" v="2379" actId="11530"/>
          <ac:spMkLst>
            <pc:docMk/>
            <pc:sldMk cId="0" sldId="262"/>
            <ac:spMk id="12" creationId="{FE2D0500-D41F-C6D4-7549-8E38228A53D8}"/>
          </ac:spMkLst>
        </pc:spChg>
        <pc:spChg chg="mod">
          <ac:chgData name="Brock Parker" userId="09b374ff8df963ed" providerId="LiveId" clId="{E93DB60C-C0D2-425C-962C-D21B2CFB0073}" dt="2022-08-03T05:25:02.963" v="2378" actId="11530"/>
          <ac:spMkLst>
            <pc:docMk/>
            <pc:sldMk cId="0" sldId="262"/>
            <ac:spMk id="13" creationId="{757238E5-6D38-0503-A9EE-24658E718C74}"/>
          </ac:spMkLst>
        </pc:spChg>
        <pc:spChg chg="mod">
          <ac:chgData name="Brock Parker" userId="09b374ff8df963ed" providerId="LiveId" clId="{E93DB60C-C0D2-425C-962C-D21B2CFB0073}" dt="2022-08-03T14:39:24.605" v="2617" actId="1076"/>
          <ac:spMkLst>
            <pc:docMk/>
            <pc:sldMk cId="0" sldId="262"/>
            <ac:spMk id="572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7:57.545" v="1209" actId="1076"/>
          <ac:spMkLst>
            <pc:docMk/>
            <pc:sldMk cId="0" sldId="262"/>
            <ac:spMk id="57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8:12.636" v="1227" actId="1038"/>
          <ac:spMkLst>
            <pc:docMk/>
            <pc:sldMk cId="0" sldId="262"/>
            <ac:spMk id="5724" creationId="{00000000-0000-0000-0000-000000000000}"/>
          </ac:spMkLst>
        </pc:spChg>
        <pc:grpChg chg="add mod ord">
          <ac:chgData name="Brock Parker" userId="09b374ff8df963ed" providerId="LiveId" clId="{E93DB60C-C0D2-425C-962C-D21B2CFB0073}" dt="2022-08-03T05:26:32.383" v="2397" actId="14100"/>
          <ac:grpSpMkLst>
            <pc:docMk/>
            <pc:sldMk cId="0" sldId="262"/>
            <ac:grpSpMk id="7" creationId="{5F16C561-7264-DC36-7C12-51CA2DBEA56B}"/>
          </ac:grpSpMkLst>
        </pc:grp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2"/>
            <ac:picMk id="5723" creationId="{00000000-0000-0000-0000-000000000000}"/>
          </ac:picMkLst>
        </pc:picChg>
        <pc:picChg chg="mod">
          <ac:chgData name="Brock Parker" userId="09b374ff8df963ed" providerId="LiveId" clId="{E93DB60C-C0D2-425C-962C-D21B2CFB0073}" dt="2022-08-03T05:26:50.480" v="2399" actId="1076"/>
          <ac:picMkLst>
            <pc:docMk/>
            <pc:sldMk cId="0" sldId="262"/>
            <ac:picMk id="5725" creationId="{00000000-0000-0000-0000-000000000000}"/>
          </ac:picMkLst>
        </pc:picChg>
      </pc:sldChg>
      <pc:sldChg chg="modSp modNotes modNotesTx">
        <pc:chgData name="Brock Parker" userId="09b374ff8df963ed" providerId="LiveId" clId="{E93DB60C-C0D2-425C-962C-D21B2CFB0073}" dt="2022-08-03T06:18:48.532" v="2531" actId="20577"/>
        <pc:sldMkLst>
          <pc:docMk/>
          <pc:sldMk cId="0" sldId="263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3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3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3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3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3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3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3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4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4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4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4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4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4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5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5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5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5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5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5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7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8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8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8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8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7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8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80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3"/>
            <ac:spMk id="5802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3"/>
            <ac:grpSpMk id="573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3"/>
            <ac:grpSpMk id="573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3"/>
            <ac:grpSpMk id="573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3"/>
            <ac:grpSpMk id="574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3"/>
            <ac:grpSpMk id="574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3"/>
            <ac:grpSpMk id="575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3"/>
            <ac:grpSpMk id="575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3"/>
            <ac:grpSpMk id="5780" creationId="{00000000-0000-0000-0000-000000000000}"/>
          </ac:grpSpMkLst>
        </pc:grpChg>
      </pc:sldChg>
      <pc:sldChg chg="del">
        <pc:chgData name="Brock Parker" userId="09b374ff8df963ed" providerId="LiveId" clId="{E93DB60C-C0D2-425C-962C-D21B2CFB0073}" dt="2022-08-02T16:49:42.137" v="69" actId="47"/>
        <pc:sldMkLst>
          <pc:docMk/>
          <pc:sldMk cId="0" sldId="264"/>
        </pc:sldMkLst>
      </pc:sldChg>
      <pc:sldChg chg="modSp mod modNotes modNotesTx">
        <pc:chgData name="Brock Parker" userId="09b374ff8df963ed" providerId="LiveId" clId="{E93DB60C-C0D2-425C-962C-D21B2CFB0073}" dt="2022-08-03T06:18:52.031" v="2532" actId="20577"/>
        <pc:sldMkLst>
          <pc:docMk/>
          <pc:sldMk cId="0" sldId="265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8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0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0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0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0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0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0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1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1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1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1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1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2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2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2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2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2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3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3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3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5"/>
            <ac:spMk id="593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9:14.256" v="1261" actId="1037"/>
          <ac:spMkLst>
            <pc:docMk/>
            <pc:sldMk cId="0" sldId="265"/>
            <ac:spMk id="5936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5"/>
            <ac:grpSpMk id="589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5"/>
            <ac:grpSpMk id="589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5"/>
            <ac:grpSpMk id="590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5"/>
            <ac:grpSpMk id="590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5"/>
            <ac:grpSpMk id="590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5"/>
            <ac:grpSpMk id="591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5"/>
            <ac:grpSpMk id="592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5"/>
            <ac:grpSpMk id="592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5"/>
            <ac:grpSpMk id="5925" creationId="{00000000-0000-0000-0000-000000000000}"/>
          </ac:grpSpMkLst>
        </pc:grp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5"/>
            <ac:picMk id="5934" creationId="{00000000-0000-0000-0000-000000000000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5"/>
            <ac:picMk id="5935" creationId="{00000000-0000-0000-0000-000000000000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5"/>
            <ac:picMk id="5937" creationId="{00000000-0000-0000-0000-000000000000}"/>
          </ac:picMkLst>
        </pc:picChg>
      </pc:sldChg>
      <pc:sldChg chg="modSp modNotes modNotesTx">
        <pc:chgData name="Brock Parker" userId="09b374ff8df963ed" providerId="LiveId" clId="{E93DB60C-C0D2-425C-962C-D21B2CFB0073}" dt="2022-08-03T06:18:55.467" v="2533" actId="20577"/>
        <pc:sldMkLst>
          <pc:docMk/>
          <pc:sldMk cId="0" sldId="266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4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4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4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4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5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5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5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5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5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6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7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7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7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8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8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8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8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6"/>
            <ac:spMk id="5992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42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4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5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52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5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6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6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7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7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6"/>
            <ac:grpSpMk id="5982" creationId="{00000000-0000-0000-0000-000000000000}"/>
          </ac:grpSpMkLst>
        </pc:grp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6"/>
            <ac:picMk id="5991" creationId="{00000000-0000-0000-0000-000000000000}"/>
          </ac:picMkLst>
        </pc:picChg>
      </pc:sldChg>
      <pc:sldChg chg="modSp modNotes">
        <pc:chgData name="Brock Parker" userId="09b374ff8df963ed" providerId="LiveId" clId="{E93DB60C-C0D2-425C-962C-D21B2CFB0073}" dt="2022-08-02T21:30:55.350" v="997"/>
        <pc:sldMkLst>
          <pc:docMk/>
          <pc:sldMk cId="0" sldId="267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599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59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0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0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0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0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0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0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1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1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1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1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1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2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2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2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2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2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2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3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4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4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4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4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4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4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4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7"/>
            <ac:spMk id="6069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7"/>
            <ac:grpSpMk id="599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7"/>
            <ac:grpSpMk id="6004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7"/>
            <ac:grpSpMk id="600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7"/>
            <ac:grpSpMk id="600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7"/>
            <ac:grpSpMk id="601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7"/>
            <ac:grpSpMk id="602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7"/>
            <ac:grpSpMk id="602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67"/>
            <ac:grpSpMk id="6047" creationId="{00000000-0000-0000-0000-000000000000}"/>
          </ac:grpSpMkLst>
        </pc:grpChg>
      </pc:sldChg>
      <pc:sldChg chg="addSp delSp modSp mod modClrScheme delAnim modAnim chgLayout modNotes modNotesTx">
        <pc:chgData name="Brock Parker" userId="09b374ff8df963ed" providerId="LiveId" clId="{E93DB60C-C0D2-425C-962C-D21B2CFB0073}" dt="2022-08-03T06:18:58.426" v="2534" actId="20577"/>
        <pc:sldMkLst>
          <pc:docMk/>
          <pc:sldMk cId="0" sldId="268"/>
        </pc:sldMkLst>
        <pc:spChg chg="add del mod">
          <ac:chgData name="Brock Parker" userId="09b374ff8df963ed" providerId="LiveId" clId="{E93DB60C-C0D2-425C-962C-D21B2CFB0073}" dt="2022-08-02T22:46:05.825" v="1415"/>
          <ac:spMkLst>
            <pc:docMk/>
            <pc:sldMk cId="0" sldId="268"/>
            <ac:spMk id="26" creationId="{97C954B0-C88C-F61E-78F8-9D72EFB9F2B3}"/>
          </ac:spMkLst>
        </pc:spChg>
        <pc:spChg chg="add del mod">
          <ac:chgData name="Brock Parker" userId="09b374ff8df963ed" providerId="LiveId" clId="{E93DB60C-C0D2-425C-962C-D21B2CFB0073}" dt="2022-08-02T22:46:05.825" v="1415"/>
          <ac:spMkLst>
            <pc:docMk/>
            <pc:sldMk cId="0" sldId="268"/>
            <ac:spMk id="27" creationId="{CE7AC8EC-D5BE-52A0-37DA-2503581B2FEB}"/>
          </ac:spMkLst>
        </pc:spChg>
        <pc:spChg chg="add del mod">
          <ac:chgData name="Brock Parker" userId="09b374ff8df963ed" providerId="LiveId" clId="{E93DB60C-C0D2-425C-962C-D21B2CFB0073}" dt="2022-08-02T22:46:16.025" v="1418"/>
          <ac:spMkLst>
            <pc:docMk/>
            <pc:sldMk cId="0" sldId="268"/>
            <ac:spMk id="28" creationId="{289CD5A8-B4C1-94C9-BAD8-3872CB829DEF}"/>
          </ac:spMkLst>
        </pc:spChg>
        <pc:spChg chg="add del mod">
          <ac:chgData name="Brock Parker" userId="09b374ff8df963ed" providerId="LiveId" clId="{E93DB60C-C0D2-425C-962C-D21B2CFB0073}" dt="2022-08-02T22:46:16.025" v="1418"/>
          <ac:spMkLst>
            <pc:docMk/>
            <pc:sldMk cId="0" sldId="268"/>
            <ac:spMk id="29" creationId="{A2318A0A-032D-42DC-62FE-B17802A81F62}"/>
          </ac:spMkLst>
        </pc:spChg>
        <pc:spChg chg="add del mod">
          <ac:chgData name="Brock Parker" userId="09b374ff8df963ed" providerId="LiveId" clId="{E93DB60C-C0D2-425C-962C-D21B2CFB0073}" dt="2022-08-02T22:46:23.591" v="1421"/>
          <ac:spMkLst>
            <pc:docMk/>
            <pc:sldMk cId="0" sldId="268"/>
            <ac:spMk id="30" creationId="{0C844705-106C-93A6-8924-AD0B189795D2}"/>
          </ac:spMkLst>
        </pc:spChg>
        <pc:spChg chg="add del mod">
          <ac:chgData name="Brock Parker" userId="09b374ff8df963ed" providerId="LiveId" clId="{E93DB60C-C0D2-425C-962C-D21B2CFB0073}" dt="2022-08-02T22:46:23.591" v="1421"/>
          <ac:spMkLst>
            <pc:docMk/>
            <pc:sldMk cId="0" sldId="268"/>
            <ac:spMk id="31" creationId="{C0C17753-1933-4968-8D6C-9BD42057EC57}"/>
          </ac:spMkLst>
        </pc:spChg>
        <pc:spChg chg="add del mod">
          <ac:chgData name="Brock Parker" userId="09b374ff8df963ed" providerId="LiveId" clId="{E93DB60C-C0D2-425C-962C-D21B2CFB0073}" dt="2022-08-02T22:46:50.274" v="1423"/>
          <ac:spMkLst>
            <pc:docMk/>
            <pc:sldMk cId="0" sldId="268"/>
            <ac:spMk id="32" creationId="{125BB147-98BC-CEE6-4144-CE48D1EB3321}"/>
          </ac:spMkLst>
        </pc:spChg>
        <pc:spChg chg="add del mod">
          <ac:chgData name="Brock Parker" userId="09b374ff8df963ed" providerId="LiveId" clId="{E93DB60C-C0D2-425C-962C-D21B2CFB0073}" dt="2022-08-02T22:46:50.274" v="1423"/>
          <ac:spMkLst>
            <pc:docMk/>
            <pc:sldMk cId="0" sldId="268"/>
            <ac:spMk id="33" creationId="{44A84519-6BD4-7AFB-CAEC-0770F5C09880}"/>
          </ac:spMkLst>
        </pc:spChg>
        <pc:spChg chg="mod ord">
          <ac:chgData name="Brock Parker" userId="09b374ff8df963ed" providerId="LiveId" clId="{E93DB60C-C0D2-425C-962C-D21B2CFB0073}" dt="2022-08-02T23:07:30.930" v="1605" actId="166"/>
          <ac:spMkLst>
            <pc:docMk/>
            <pc:sldMk cId="0" sldId="268"/>
            <ac:spMk id="6074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2T23:07:30.930" v="1605" actId="166"/>
          <ac:spMkLst>
            <pc:docMk/>
            <pc:sldMk cId="0" sldId="268"/>
            <ac:spMk id="6075" creationId="{00000000-0000-0000-0000-000000000000}"/>
          </ac:spMkLst>
        </pc:spChg>
        <pc:picChg chg="add del mod ord modCrop">
          <ac:chgData name="Brock Parker" userId="09b374ff8df963ed" providerId="LiveId" clId="{E93DB60C-C0D2-425C-962C-D21B2CFB0073}" dt="2022-08-02T22:53:20.866" v="1513" actId="478"/>
          <ac:picMkLst>
            <pc:docMk/>
            <pc:sldMk cId="0" sldId="268"/>
            <ac:picMk id="3" creationId="{DC2ED294-7645-E8E9-3A17-AE3A511F3A52}"/>
          </ac:picMkLst>
        </pc:picChg>
        <pc:picChg chg="add del mod ord modCrop">
          <ac:chgData name="Brock Parker" userId="09b374ff8df963ed" providerId="LiveId" clId="{E93DB60C-C0D2-425C-962C-D21B2CFB0073}" dt="2022-08-02T22:53:20.866" v="1513" actId="478"/>
          <ac:picMkLst>
            <pc:docMk/>
            <pc:sldMk cId="0" sldId="268"/>
            <ac:picMk id="5" creationId="{8144E45D-9948-0C70-018B-DB9A23C6E6D0}"/>
          </ac:picMkLst>
        </pc:picChg>
        <pc:picChg chg="add del mod modCrop">
          <ac:chgData name="Brock Parker" userId="09b374ff8df963ed" providerId="LiveId" clId="{E93DB60C-C0D2-425C-962C-D21B2CFB0073}" dt="2022-08-02T22:53:20.866" v="1513" actId="478"/>
          <ac:picMkLst>
            <pc:docMk/>
            <pc:sldMk cId="0" sldId="268"/>
            <ac:picMk id="7" creationId="{0AFFDFD1-48BB-868B-23DA-74EC85459314}"/>
          </ac:picMkLst>
        </pc:picChg>
        <pc:picChg chg="add del mod modCrop">
          <ac:chgData name="Brock Parker" userId="09b374ff8df963ed" providerId="LiveId" clId="{E93DB60C-C0D2-425C-962C-D21B2CFB0073}" dt="2022-08-02T22:53:20.866" v="1513" actId="478"/>
          <ac:picMkLst>
            <pc:docMk/>
            <pc:sldMk cId="0" sldId="268"/>
            <ac:picMk id="9" creationId="{3B6AB441-573C-B157-A4B1-34AD899979D9}"/>
          </ac:picMkLst>
        </pc:picChg>
        <pc:picChg chg="add del mod ord modCrop">
          <ac:chgData name="Brock Parker" userId="09b374ff8df963ed" providerId="LiveId" clId="{E93DB60C-C0D2-425C-962C-D21B2CFB0073}" dt="2022-08-02T22:53:20.866" v="1513" actId="478"/>
          <ac:picMkLst>
            <pc:docMk/>
            <pc:sldMk cId="0" sldId="268"/>
            <ac:picMk id="11" creationId="{91566F3F-DC56-77D2-0CC1-27E88BD27E72}"/>
          </ac:picMkLst>
        </pc:picChg>
        <pc:picChg chg="add del mod ord modCrop">
          <ac:chgData name="Brock Parker" userId="09b374ff8df963ed" providerId="LiveId" clId="{E93DB60C-C0D2-425C-962C-D21B2CFB0073}" dt="2022-08-02T22:53:20.866" v="1513" actId="478"/>
          <ac:picMkLst>
            <pc:docMk/>
            <pc:sldMk cId="0" sldId="268"/>
            <ac:picMk id="13" creationId="{80F1767D-669B-9E01-CD96-A962CE1D82FD}"/>
          </ac:picMkLst>
        </pc:picChg>
        <pc:picChg chg="add del mod modCrop">
          <ac:chgData name="Brock Parker" userId="09b374ff8df963ed" providerId="LiveId" clId="{E93DB60C-C0D2-425C-962C-D21B2CFB0073}" dt="2022-08-02T22:53:21.612" v="1514" actId="478"/>
          <ac:picMkLst>
            <pc:docMk/>
            <pc:sldMk cId="0" sldId="268"/>
            <ac:picMk id="14" creationId="{1028F8FA-6FC4-48DB-4703-CC1D53C40B54}"/>
          </ac:picMkLst>
        </pc:picChg>
        <pc:picChg chg="add mod modCrop">
          <ac:chgData name="Brock Parker" userId="09b374ff8df963ed" providerId="LiveId" clId="{E93DB60C-C0D2-425C-962C-D21B2CFB0073}" dt="2022-08-02T23:07:36.214" v="1606" actId="1076"/>
          <ac:picMkLst>
            <pc:docMk/>
            <pc:sldMk cId="0" sldId="268"/>
            <ac:picMk id="15" creationId="{C672A2D1-95A9-4089-F033-942A621D2C94}"/>
          </ac:picMkLst>
        </pc:picChg>
        <pc:picChg chg="add mod modCrop">
          <ac:chgData name="Brock Parker" userId="09b374ff8df963ed" providerId="LiveId" clId="{E93DB60C-C0D2-425C-962C-D21B2CFB0073}" dt="2022-08-02T23:09:26.622" v="1613" actId="1076"/>
          <ac:picMkLst>
            <pc:docMk/>
            <pc:sldMk cId="0" sldId="268"/>
            <ac:picMk id="16" creationId="{2E7C22B2-37FA-45A6-869C-07B6170F29A0}"/>
          </ac:picMkLst>
        </pc:picChg>
        <pc:picChg chg="add mod modCrop">
          <ac:chgData name="Brock Parker" userId="09b374ff8df963ed" providerId="LiveId" clId="{E93DB60C-C0D2-425C-962C-D21B2CFB0073}" dt="2022-08-02T23:03:45.788" v="1560" actId="1076"/>
          <ac:picMkLst>
            <pc:docMk/>
            <pc:sldMk cId="0" sldId="268"/>
            <ac:picMk id="17" creationId="{D3718356-32F8-F3BB-F08D-A7C5F89BB3C1}"/>
          </ac:picMkLst>
        </pc:picChg>
        <pc:picChg chg="add mod ord modCrop">
          <ac:chgData name="Brock Parker" userId="09b374ff8df963ed" providerId="LiveId" clId="{E93DB60C-C0D2-425C-962C-D21B2CFB0073}" dt="2022-08-02T23:04:06.111" v="1562" actId="167"/>
          <ac:picMkLst>
            <pc:docMk/>
            <pc:sldMk cId="0" sldId="268"/>
            <ac:picMk id="18" creationId="{302CE967-88FA-08D6-34BE-DBFF429027F9}"/>
          </ac:picMkLst>
        </pc:picChg>
        <pc:picChg chg="add mod modCrop">
          <ac:chgData name="Brock Parker" userId="09b374ff8df963ed" providerId="LiveId" clId="{E93DB60C-C0D2-425C-962C-D21B2CFB0073}" dt="2022-08-02T23:04:44.073" v="1569" actId="1076"/>
          <ac:picMkLst>
            <pc:docMk/>
            <pc:sldMk cId="0" sldId="268"/>
            <ac:picMk id="19" creationId="{88167249-A754-F9E0-B8C0-3B153C38C865}"/>
          </ac:picMkLst>
        </pc:picChg>
        <pc:picChg chg="add mod modCrop">
          <ac:chgData name="Brock Parker" userId="09b374ff8df963ed" providerId="LiveId" clId="{E93DB60C-C0D2-425C-962C-D21B2CFB0073}" dt="2022-08-02T23:03:28.791" v="1556" actId="1076"/>
          <ac:picMkLst>
            <pc:docMk/>
            <pc:sldMk cId="0" sldId="268"/>
            <ac:picMk id="20" creationId="{98038996-B61C-A6E9-CF9F-ECC435A7B67F}"/>
          </ac:picMkLst>
        </pc:picChg>
        <pc:picChg chg="add del mod">
          <ac:chgData name="Brock Parker" userId="09b374ff8df963ed" providerId="LiveId" clId="{E93DB60C-C0D2-425C-962C-D21B2CFB0073}" dt="2022-08-02T23:23:50.918" v="1619" actId="21"/>
          <ac:picMkLst>
            <pc:docMk/>
            <pc:sldMk cId="0" sldId="268"/>
            <ac:picMk id="22" creationId="{6EB00CFC-B527-E2C9-0579-DA04933AB866}"/>
          </ac:picMkLst>
        </pc:picChg>
        <pc:picChg chg="add mod">
          <ac:chgData name="Brock Parker" userId="09b374ff8df963ed" providerId="LiveId" clId="{E93DB60C-C0D2-425C-962C-D21B2CFB0073}" dt="2022-08-02T22:38:53.500" v="1357" actId="571"/>
          <ac:picMkLst>
            <pc:docMk/>
            <pc:sldMk cId="0" sldId="268"/>
            <ac:picMk id="23" creationId="{FCEC4958-6945-70D2-0744-160408F9391C}"/>
          </ac:picMkLst>
        </pc:picChg>
        <pc:picChg chg="add mod">
          <ac:chgData name="Brock Parker" userId="09b374ff8df963ed" providerId="LiveId" clId="{E93DB60C-C0D2-425C-962C-D21B2CFB0073}" dt="2022-08-02T22:38:53.500" v="1357" actId="571"/>
          <ac:picMkLst>
            <pc:docMk/>
            <pc:sldMk cId="0" sldId="268"/>
            <ac:picMk id="24" creationId="{9558C043-DDA2-2D91-A8E0-A042322F2B8C}"/>
          </ac:picMkLst>
        </pc:picChg>
        <pc:picChg chg="add mod">
          <ac:chgData name="Brock Parker" userId="09b374ff8df963ed" providerId="LiveId" clId="{E93DB60C-C0D2-425C-962C-D21B2CFB0073}" dt="2022-08-02T22:38:53.500" v="1357" actId="571"/>
          <ac:picMkLst>
            <pc:docMk/>
            <pc:sldMk cId="0" sldId="268"/>
            <ac:picMk id="25" creationId="{1ADFA238-7365-3612-020B-93D7853B08F8}"/>
          </ac:picMkLst>
        </pc:picChg>
        <pc:picChg chg="del mod">
          <ac:chgData name="Brock Parker" userId="09b374ff8df963ed" providerId="LiveId" clId="{E93DB60C-C0D2-425C-962C-D21B2CFB0073}" dt="2022-08-02T22:35:43.681" v="1314" actId="478"/>
          <ac:picMkLst>
            <pc:docMk/>
            <pc:sldMk cId="0" sldId="268"/>
            <ac:picMk id="6076" creationId="{00000000-0000-0000-0000-000000000000}"/>
          </ac:picMkLst>
        </pc:picChg>
        <pc:picChg chg="del mod">
          <ac:chgData name="Brock Parker" userId="09b374ff8df963ed" providerId="LiveId" clId="{E93DB60C-C0D2-425C-962C-D21B2CFB0073}" dt="2022-08-02T22:35:42.635" v="1311" actId="478"/>
          <ac:picMkLst>
            <pc:docMk/>
            <pc:sldMk cId="0" sldId="268"/>
            <ac:picMk id="6077" creationId="{00000000-0000-0000-0000-000000000000}"/>
          </ac:picMkLst>
        </pc:picChg>
        <pc:picChg chg="del mod">
          <ac:chgData name="Brock Parker" userId="09b374ff8df963ed" providerId="LiveId" clId="{E93DB60C-C0D2-425C-962C-D21B2CFB0073}" dt="2022-08-02T22:35:42.227" v="1310" actId="478"/>
          <ac:picMkLst>
            <pc:docMk/>
            <pc:sldMk cId="0" sldId="268"/>
            <ac:picMk id="6078" creationId="{00000000-0000-0000-0000-000000000000}"/>
          </ac:picMkLst>
        </pc:picChg>
        <pc:picChg chg="del mod">
          <ac:chgData name="Brock Parker" userId="09b374ff8df963ed" providerId="LiveId" clId="{E93DB60C-C0D2-425C-962C-D21B2CFB0073}" dt="2022-08-02T22:35:43.320" v="1313" actId="478"/>
          <ac:picMkLst>
            <pc:docMk/>
            <pc:sldMk cId="0" sldId="268"/>
            <ac:picMk id="6079" creationId="{00000000-0000-0000-0000-000000000000}"/>
          </ac:picMkLst>
        </pc:picChg>
        <pc:picChg chg="del mod">
          <ac:chgData name="Brock Parker" userId="09b374ff8df963ed" providerId="LiveId" clId="{E93DB60C-C0D2-425C-962C-D21B2CFB0073}" dt="2022-08-02T22:35:42.985" v="1312" actId="478"/>
          <ac:picMkLst>
            <pc:docMk/>
            <pc:sldMk cId="0" sldId="268"/>
            <ac:picMk id="6080" creationId="{00000000-0000-0000-0000-000000000000}"/>
          </ac:picMkLst>
        </pc:picChg>
        <pc:picChg chg="del mod">
          <ac:chgData name="Brock Parker" userId="09b374ff8df963ed" providerId="LiveId" clId="{E93DB60C-C0D2-425C-962C-D21B2CFB0073}" dt="2022-08-02T22:35:41.822" v="1309" actId="478"/>
          <ac:picMkLst>
            <pc:docMk/>
            <pc:sldMk cId="0" sldId="268"/>
            <ac:picMk id="6081" creationId="{00000000-0000-0000-0000-000000000000}"/>
          </ac:picMkLst>
        </pc:picChg>
        <pc:picChg chg="del mod">
          <ac:chgData name="Brock Parker" userId="09b374ff8df963ed" providerId="LiveId" clId="{E93DB60C-C0D2-425C-962C-D21B2CFB0073}" dt="2022-08-02T22:35:41.358" v="1308" actId="478"/>
          <ac:picMkLst>
            <pc:docMk/>
            <pc:sldMk cId="0" sldId="268"/>
            <ac:picMk id="6082" creationId="{00000000-0000-0000-0000-000000000000}"/>
          </ac:picMkLst>
        </pc:picChg>
      </pc:sldChg>
      <pc:sldChg chg="addSp modSp mod modAnim modNotes modNotesTx">
        <pc:chgData name="Brock Parker" userId="09b374ff8df963ed" providerId="LiveId" clId="{E93DB60C-C0D2-425C-962C-D21B2CFB0073}" dt="2022-08-03T14:40:15.944" v="2654" actId="14100"/>
        <pc:sldMkLst>
          <pc:docMk/>
          <pc:sldMk cId="0" sldId="269"/>
        </pc:sldMkLst>
        <pc:spChg chg="mod">
          <ac:chgData name="Brock Parker" userId="09b374ff8df963ed" providerId="LiveId" clId="{E93DB60C-C0D2-425C-962C-D21B2CFB0073}" dt="2022-08-03T14:40:15.944" v="2654" actId="14100"/>
          <ac:spMkLst>
            <pc:docMk/>
            <pc:sldMk cId="0" sldId="269"/>
            <ac:spMk id="60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69"/>
            <ac:spMk id="6088" creationId="{00000000-0000-0000-0000-000000000000}"/>
          </ac:spMkLst>
        </pc:spChg>
        <pc:picChg chg="add mod">
          <ac:chgData name="Brock Parker" userId="09b374ff8df963ed" providerId="LiveId" clId="{E93DB60C-C0D2-425C-962C-D21B2CFB0073}" dt="2022-08-02T23:24:05.608" v="1624" actId="14100"/>
          <ac:picMkLst>
            <pc:docMk/>
            <pc:sldMk cId="0" sldId="269"/>
            <ac:picMk id="5" creationId="{E1A352E3-E6B2-D51F-5137-193A5A2C34D6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69"/>
            <ac:picMk id="6089" creationId="{00000000-0000-0000-0000-000000000000}"/>
          </ac:picMkLst>
        </pc:picChg>
      </pc:sldChg>
      <pc:sldChg chg="addSp delSp modSp mod modAnim modNotes modNotesTx">
        <pc:chgData name="Brock Parker" userId="09b374ff8df963ed" providerId="LiveId" clId="{E93DB60C-C0D2-425C-962C-D21B2CFB0073}" dt="2022-08-03T06:24:07.541" v="2594" actId="1076"/>
        <pc:sldMkLst>
          <pc:docMk/>
          <pc:sldMk cId="0" sldId="270"/>
        </pc:sldMkLst>
        <pc:spChg chg="add mod">
          <ac:chgData name="Brock Parker" userId="09b374ff8df963ed" providerId="LiveId" clId="{E93DB60C-C0D2-425C-962C-D21B2CFB0073}" dt="2022-08-03T06:22:13.202" v="2559" actId="1035"/>
          <ac:spMkLst>
            <pc:docMk/>
            <pc:sldMk cId="0" sldId="270"/>
            <ac:spMk id="3" creationId="{76AC6670-961A-CACB-7D11-34B806EF391A}"/>
          </ac:spMkLst>
        </pc:spChg>
        <pc:spChg chg="del">
          <ac:chgData name="Brock Parker" userId="09b374ff8df963ed" providerId="LiveId" clId="{E93DB60C-C0D2-425C-962C-D21B2CFB0073}" dt="2022-08-02T17:15:46.919" v="85" actId="478"/>
          <ac:spMkLst>
            <pc:docMk/>
            <pc:sldMk cId="0" sldId="270"/>
            <ac:spMk id="6131" creationId="{00000000-0000-0000-0000-000000000000}"/>
          </ac:spMkLst>
        </pc:spChg>
        <pc:spChg chg="del">
          <ac:chgData name="Brock Parker" userId="09b374ff8df963ed" providerId="LiveId" clId="{E93DB60C-C0D2-425C-962C-D21B2CFB0073}" dt="2022-08-02T17:17:14.980" v="131" actId="478"/>
          <ac:spMkLst>
            <pc:docMk/>
            <pc:sldMk cId="0" sldId="270"/>
            <ac:spMk id="6140" creationId="{00000000-0000-0000-0000-000000000000}"/>
          </ac:spMkLst>
        </pc:spChg>
        <pc:grpChg chg="del">
          <ac:chgData name="Brock Parker" userId="09b374ff8df963ed" providerId="LiveId" clId="{E93DB60C-C0D2-425C-962C-D21B2CFB0073}" dt="2022-08-02T17:15:48.059" v="86" actId="478"/>
          <ac:grpSpMkLst>
            <pc:docMk/>
            <pc:sldMk cId="0" sldId="270"/>
            <ac:grpSpMk id="6094" creationId="{00000000-0000-0000-0000-000000000000}"/>
          </ac:grpSpMkLst>
        </pc:grpChg>
        <pc:grpChg chg="del">
          <ac:chgData name="Brock Parker" userId="09b374ff8df963ed" providerId="LiveId" clId="{E93DB60C-C0D2-425C-962C-D21B2CFB0073}" dt="2022-08-02T17:15:46.257" v="84" actId="478"/>
          <ac:grpSpMkLst>
            <pc:docMk/>
            <pc:sldMk cId="0" sldId="270"/>
            <ac:grpSpMk id="6134" creationId="{00000000-0000-0000-0000-000000000000}"/>
          </ac:grpSpMkLst>
        </pc:grpChg>
        <pc:picChg chg="add mod">
          <ac:chgData name="Brock Parker" userId="09b374ff8df963ed" providerId="LiveId" clId="{E93DB60C-C0D2-425C-962C-D21B2CFB0073}" dt="2022-08-03T06:21:48.987" v="2554" actId="1076"/>
          <ac:picMkLst>
            <pc:docMk/>
            <pc:sldMk cId="0" sldId="270"/>
            <ac:picMk id="2" creationId="{2F44EC8E-DC21-2984-7C75-216327D20077}"/>
          </ac:picMkLst>
        </pc:picChg>
        <pc:picChg chg="add mod">
          <ac:chgData name="Brock Parker" userId="09b374ff8df963ed" providerId="LiveId" clId="{E93DB60C-C0D2-425C-962C-D21B2CFB0073}" dt="2022-08-03T06:23:52.319" v="2590" actId="1076"/>
          <ac:picMkLst>
            <pc:docMk/>
            <pc:sldMk cId="0" sldId="270"/>
            <ac:picMk id="4" creationId="{5382AFC3-5580-5B2A-47B3-B25D6A26884D}"/>
          </ac:picMkLst>
        </pc:picChg>
        <pc:picChg chg="add mod">
          <ac:chgData name="Brock Parker" userId="09b374ff8df963ed" providerId="LiveId" clId="{E93DB60C-C0D2-425C-962C-D21B2CFB0073}" dt="2022-08-03T06:24:06.075" v="2593" actId="1076"/>
          <ac:picMkLst>
            <pc:docMk/>
            <pc:sldMk cId="0" sldId="270"/>
            <ac:picMk id="5" creationId="{35790582-4147-D84E-4BD5-13A3FFCD402A}"/>
          </ac:picMkLst>
        </pc:picChg>
        <pc:picChg chg="add mod">
          <ac:chgData name="Brock Parker" userId="09b374ff8df963ed" providerId="LiveId" clId="{E93DB60C-C0D2-425C-962C-D21B2CFB0073}" dt="2022-08-03T06:21:52.570" v="2555" actId="1076"/>
          <ac:picMkLst>
            <pc:docMk/>
            <pc:sldMk cId="0" sldId="270"/>
            <ac:picMk id="6" creationId="{512265CC-6667-63C6-8090-E0BAE0E39A86}"/>
          </ac:picMkLst>
        </pc:picChg>
        <pc:picChg chg="add mod">
          <ac:chgData name="Brock Parker" userId="09b374ff8df963ed" providerId="LiveId" clId="{E93DB60C-C0D2-425C-962C-D21B2CFB0073}" dt="2022-08-03T06:24:07.541" v="2594" actId="1076"/>
          <ac:picMkLst>
            <pc:docMk/>
            <pc:sldMk cId="0" sldId="270"/>
            <ac:picMk id="7" creationId="{057C20F7-63A4-C1E7-5764-57339F043F94}"/>
          </ac:picMkLst>
        </pc:picChg>
        <pc:picChg chg="add mod">
          <ac:chgData name="Brock Parker" userId="09b374ff8df963ed" providerId="LiveId" clId="{E93DB60C-C0D2-425C-962C-D21B2CFB0073}" dt="2022-08-03T06:23:50.007" v="2589" actId="1076"/>
          <ac:picMkLst>
            <pc:docMk/>
            <pc:sldMk cId="0" sldId="270"/>
            <ac:picMk id="8" creationId="{A5AAD66F-3893-2A01-893A-67ADFBD80F5C}"/>
          </ac:picMkLst>
        </pc:picChg>
        <pc:picChg chg="del">
          <ac:chgData name="Brock Parker" userId="09b374ff8df963ed" providerId="LiveId" clId="{E93DB60C-C0D2-425C-962C-D21B2CFB0073}" dt="2022-08-02T17:15:45.693" v="83" actId="478"/>
          <ac:picMkLst>
            <pc:docMk/>
            <pc:sldMk cId="0" sldId="270"/>
            <ac:picMk id="6132" creationId="{00000000-0000-0000-0000-000000000000}"/>
          </ac:picMkLst>
        </pc:picChg>
        <pc:picChg chg="del">
          <ac:chgData name="Brock Parker" userId="09b374ff8df963ed" providerId="LiveId" clId="{E93DB60C-C0D2-425C-962C-D21B2CFB0073}" dt="2022-08-02T17:15:45.087" v="82" actId="478"/>
          <ac:picMkLst>
            <pc:docMk/>
            <pc:sldMk cId="0" sldId="270"/>
            <ac:picMk id="6133" creationId="{00000000-0000-0000-0000-000000000000}"/>
          </ac:picMkLst>
        </pc:picChg>
      </pc:sldChg>
      <pc:sldChg chg="addSp delSp modSp del mod modNotes">
        <pc:chgData name="Brock Parker" userId="09b374ff8df963ed" providerId="LiveId" clId="{E93DB60C-C0D2-425C-962C-D21B2CFB0073}" dt="2022-08-03T06:18:11.670" v="2523" actId="47"/>
        <pc:sldMkLst>
          <pc:docMk/>
          <pc:sldMk cId="0" sldId="271"/>
        </pc:sldMkLst>
        <pc:spChg chg="add del mod">
          <ac:chgData name="Brock Parker" userId="09b374ff8df963ed" providerId="LiveId" clId="{E93DB60C-C0D2-425C-962C-D21B2CFB0073}" dt="2022-08-02T17:15:56.133" v="88" actId="478"/>
          <ac:spMkLst>
            <pc:docMk/>
            <pc:sldMk cId="0" sldId="271"/>
            <ac:spMk id="3" creationId="{96649BB0-AD3F-6DD8-ADDF-945909012649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4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4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5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5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5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5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5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5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6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7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7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7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7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8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8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8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8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91" creationId="{00000000-0000-0000-0000-000000000000}"/>
          </ac:spMkLst>
        </pc:spChg>
        <pc:spChg chg="add del 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9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9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1"/>
            <ac:spMk id="6195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4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4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5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5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5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64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72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7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8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1"/>
            <ac:grpSpMk id="6185" creationId="{00000000-0000-0000-0000-000000000000}"/>
          </ac:grpSpMkLst>
        </pc:grp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71"/>
            <ac:picMk id="6194" creationId="{00000000-0000-0000-0000-000000000000}"/>
          </ac:picMkLst>
        </pc:picChg>
      </pc:sldChg>
      <pc:sldChg chg="addSp delSp modSp mod ord delAnim modNotes modNotesTx">
        <pc:chgData name="Brock Parker" userId="09b374ff8df963ed" providerId="LiveId" clId="{E93DB60C-C0D2-425C-962C-D21B2CFB0073}" dt="2022-08-03T06:19:29.618" v="2544" actId="20577"/>
        <pc:sldMkLst>
          <pc:docMk/>
          <pc:sldMk cId="0" sldId="272"/>
        </pc:sldMkLst>
        <pc:spChg chg="mod">
          <ac:chgData name="Brock Parker" userId="09b374ff8df963ed" providerId="LiveId" clId="{E93DB60C-C0D2-425C-962C-D21B2CFB0073}" dt="2022-08-03T06:12:31.151" v="2484" actId="1076"/>
          <ac:spMkLst>
            <pc:docMk/>
            <pc:sldMk cId="0" sldId="272"/>
            <ac:spMk id="6200" creationId="{00000000-0000-0000-0000-000000000000}"/>
          </ac:spMkLst>
        </pc:spChg>
        <pc:spChg chg="mod">
          <ac:chgData name="Brock Parker" userId="09b374ff8df963ed" providerId="LiveId" clId="{E93DB60C-C0D2-425C-962C-D21B2CFB0073}" dt="2022-08-03T06:12:27.386" v="2483" actId="1076"/>
          <ac:spMkLst>
            <pc:docMk/>
            <pc:sldMk cId="0" sldId="272"/>
            <ac:spMk id="6201" creationId="{00000000-0000-0000-0000-000000000000}"/>
          </ac:spMkLst>
        </pc:spChg>
        <pc:picChg chg="add mod">
          <ac:chgData name="Brock Parker" userId="09b374ff8df963ed" providerId="LiveId" clId="{E93DB60C-C0D2-425C-962C-D21B2CFB0073}" dt="2022-08-03T06:12:01.304" v="2477" actId="1076"/>
          <ac:picMkLst>
            <pc:docMk/>
            <pc:sldMk cId="0" sldId="272"/>
            <ac:picMk id="3" creationId="{B772452E-EC20-DBAA-F4AC-F52E046ED58B}"/>
          </ac:picMkLst>
        </pc:picChg>
        <pc:picChg chg="add mod">
          <ac:chgData name="Brock Parker" userId="09b374ff8df963ed" providerId="LiveId" clId="{E93DB60C-C0D2-425C-962C-D21B2CFB0073}" dt="2022-08-03T06:12:13.338" v="2482" actId="1076"/>
          <ac:picMkLst>
            <pc:docMk/>
            <pc:sldMk cId="0" sldId="272"/>
            <ac:picMk id="5" creationId="{D8346873-03E4-1080-01F5-49B8F9083DB3}"/>
          </ac:picMkLst>
        </pc:picChg>
        <pc:picChg chg="del">
          <ac:chgData name="Brock Parker" userId="09b374ff8df963ed" providerId="LiveId" clId="{E93DB60C-C0D2-425C-962C-D21B2CFB0073}" dt="2022-08-02T17:16:04.506" v="92" actId="478"/>
          <ac:picMkLst>
            <pc:docMk/>
            <pc:sldMk cId="0" sldId="272"/>
            <ac:picMk id="6202" creationId="{00000000-0000-0000-0000-000000000000}"/>
          </ac:picMkLst>
        </pc:picChg>
        <pc:picChg chg="del">
          <ac:chgData name="Brock Parker" userId="09b374ff8df963ed" providerId="LiveId" clId="{E93DB60C-C0D2-425C-962C-D21B2CFB0073}" dt="2022-08-02T17:16:02.895" v="91" actId="478"/>
          <ac:picMkLst>
            <pc:docMk/>
            <pc:sldMk cId="0" sldId="272"/>
            <ac:picMk id="6203" creationId="{00000000-0000-0000-0000-000000000000}"/>
          </ac:picMkLst>
        </pc:picChg>
      </pc:sldChg>
      <pc:sldChg chg="addSp delSp modSp mod ord modAnim modNotes modNotesTx">
        <pc:chgData name="Brock Parker" userId="09b374ff8df963ed" providerId="LiveId" clId="{E93DB60C-C0D2-425C-962C-D21B2CFB0073}" dt="2022-08-03T15:36:03.676" v="2946" actId="20577"/>
        <pc:sldMkLst>
          <pc:docMk/>
          <pc:sldMk cId="0" sldId="273"/>
        </pc:sldMkLst>
        <pc:spChg chg="mod">
          <ac:chgData name="Brock Parker" userId="09b374ff8df963ed" providerId="LiveId" clId="{E93DB60C-C0D2-425C-962C-D21B2CFB0073}" dt="2022-08-03T15:36:03.676" v="2946" actId="20577"/>
          <ac:spMkLst>
            <pc:docMk/>
            <pc:sldMk cId="0" sldId="273"/>
            <ac:spMk id="6208" creationId="{00000000-0000-0000-0000-000000000000}"/>
          </ac:spMkLst>
        </pc:spChg>
        <pc:spChg chg="mod">
          <ac:chgData name="Brock Parker" userId="09b374ff8df963ed" providerId="LiveId" clId="{E93DB60C-C0D2-425C-962C-D21B2CFB0073}" dt="2022-08-03T05:17:28.320" v="2311" actId="20577"/>
          <ac:spMkLst>
            <pc:docMk/>
            <pc:sldMk cId="0" sldId="273"/>
            <ac:spMk id="6209" creationId="{00000000-0000-0000-0000-000000000000}"/>
          </ac:spMkLst>
        </pc:spChg>
        <pc:graphicFrameChg chg="add del mod">
          <ac:chgData name="Brock Parker" userId="09b374ff8df963ed" providerId="LiveId" clId="{E93DB60C-C0D2-425C-962C-D21B2CFB0073}" dt="2022-08-03T05:00:29.131" v="2085" actId="478"/>
          <ac:graphicFrameMkLst>
            <pc:docMk/>
            <pc:sldMk cId="0" sldId="273"/>
            <ac:graphicFrameMk id="6" creationId="{15D1810C-8875-256A-D31E-FEDB702452F2}"/>
          </ac:graphicFrameMkLst>
        </pc:graphicFrameChg>
        <pc:graphicFrameChg chg="add del mod">
          <ac:chgData name="Brock Parker" userId="09b374ff8df963ed" providerId="LiveId" clId="{E93DB60C-C0D2-425C-962C-D21B2CFB0073}" dt="2022-08-03T05:03:06.637" v="2090" actId="478"/>
          <ac:graphicFrameMkLst>
            <pc:docMk/>
            <pc:sldMk cId="0" sldId="273"/>
            <ac:graphicFrameMk id="9" creationId="{C178C8C6-8583-729D-EDB0-708FD38FCF01}"/>
          </ac:graphicFrameMkLst>
        </pc:graphicFrameChg>
        <pc:graphicFrameChg chg="add del mod">
          <ac:chgData name="Brock Parker" userId="09b374ff8df963ed" providerId="LiveId" clId="{E93DB60C-C0D2-425C-962C-D21B2CFB0073}" dt="2022-08-03T05:04:31.718" v="2093" actId="478"/>
          <ac:graphicFrameMkLst>
            <pc:docMk/>
            <pc:sldMk cId="0" sldId="273"/>
            <ac:graphicFrameMk id="10" creationId="{12642D28-547C-64FE-0CCA-FA3F1AB6B228}"/>
          </ac:graphicFrameMkLst>
        </pc:graphicFrameChg>
        <pc:picChg chg="add mod">
          <ac:chgData name="Brock Parker" userId="09b374ff8df963ed" providerId="LiveId" clId="{E93DB60C-C0D2-425C-962C-D21B2CFB0073}" dt="2022-08-03T04:51:35.826" v="1982" actId="1076"/>
          <ac:picMkLst>
            <pc:docMk/>
            <pc:sldMk cId="0" sldId="273"/>
            <ac:picMk id="3" creationId="{2257DDC9-237F-840C-6CD2-4BFFDF81067F}"/>
          </ac:picMkLst>
        </pc:picChg>
        <pc:picChg chg="add mod">
          <ac:chgData name="Brock Parker" userId="09b374ff8df963ed" providerId="LiveId" clId="{E93DB60C-C0D2-425C-962C-D21B2CFB0073}" dt="2022-08-03T04:51:31.274" v="1981" actId="1076"/>
          <ac:picMkLst>
            <pc:docMk/>
            <pc:sldMk cId="0" sldId="273"/>
            <ac:picMk id="5" creationId="{A1F064BB-26F3-2059-726D-6917FC775C24}"/>
          </ac:picMkLst>
        </pc:picChg>
        <pc:picChg chg="add del mod">
          <ac:chgData name="Brock Parker" userId="09b374ff8df963ed" providerId="LiveId" clId="{E93DB60C-C0D2-425C-962C-D21B2CFB0073}" dt="2022-08-03T05:00:55.938" v="2087" actId="478"/>
          <ac:picMkLst>
            <pc:docMk/>
            <pc:sldMk cId="0" sldId="273"/>
            <ac:picMk id="8" creationId="{20F4775C-4DF5-E85F-E0D8-9EAA96B60178}"/>
          </ac:picMkLst>
        </pc:picChg>
        <pc:picChg chg="add mod">
          <ac:chgData name="Brock Parker" userId="09b374ff8df963ed" providerId="LiveId" clId="{E93DB60C-C0D2-425C-962C-D21B2CFB0073}" dt="2022-08-03T05:08:09.779" v="2098" actId="1076"/>
          <ac:picMkLst>
            <pc:docMk/>
            <pc:sldMk cId="0" sldId="273"/>
            <ac:picMk id="12" creationId="{09B00D60-FD68-2143-39D8-CE76318B847B}"/>
          </ac:picMkLst>
        </pc:picChg>
        <pc:picChg chg="del">
          <ac:chgData name="Brock Parker" userId="09b374ff8df963ed" providerId="LiveId" clId="{E93DB60C-C0D2-425C-962C-D21B2CFB0073}" dt="2022-08-02T17:16:13.616" v="97" actId="478"/>
          <ac:picMkLst>
            <pc:docMk/>
            <pc:sldMk cId="0" sldId="273"/>
            <ac:picMk id="6210" creationId="{00000000-0000-0000-0000-000000000000}"/>
          </ac:picMkLst>
        </pc:picChg>
      </pc:sldChg>
      <pc:sldChg chg="addSp delSp modSp mod ord delAnim modNotes modNotesTx">
        <pc:chgData name="Brock Parker" userId="09b374ff8df963ed" providerId="LiveId" clId="{E93DB60C-C0D2-425C-962C-D21B2CFB0073}" dt="2022-08-03T06:19:27.124" v="2543" actId="20577"/>
        <pc:sldMkLst>
          <pc:docMk/>
          <pc:sldMk cId="0" sldId="274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1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1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1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2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2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2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2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2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3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3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3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3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3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3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3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4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4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4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4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4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4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4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4"/>
            <ac:spMk id="6250" creationId="{00000000-0000-0000-0000-000000000000}"/>
          </ac:spMkLst>
        </pc:spChg>
        <pc:spChg chg="mod ord">
          <ac:chgData name="Brock Parker" userId="09b374ff8df963ed" providerId="LiveId" clId="{E93DB60C-C0D2-425C-962C-D21B2CFB0073}" dt="2022-08-03T06:13:34.993" v="2512" actId="166"/>
          <ac:spMkLst>
            <pc:docMk/>
            <pc:sldMk cId="0" sldId="274"/>
            <ac:spMk id="6252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4"/>
            <ac:grpSpMk id="621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4"/>
            <ac:grpSpMk id="621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4"/>
            <ac:grpSpMk id="622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4"/>
            <ac:grpSpMk id="622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4"/>
            <ac:grpSpMk id="622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4"/>
            <ac:grpSpMk id="623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4"/>
            <ac:grpSpMk id="623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4"/>
            <ac:grpSpMk id="623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4"/>
            <ac:grpSpMk id="6243" creationId="{00000000-0000-0000-0000-000000000000}"/>
          </ac:grpSpMkLst>
        </pc:grpChg>
        <pc:picChg chg="add mod">
          <ac:chgData name="Brock Parker" userId="09b374ff8df963ed" providerId="LiveId" clId="{E93DB60C-C0D2-425C-962C-D21B2CFB0073}" dt="2022-08-03T06:14:01.605" v="2521" actId="1076"/>
          <ac:picMkLst>
            <pc:docMk/>
            <pc:sldMk cId="0" sldId="274"/>
            <ac:picMk id="3" creationId="{E625D0CF-91B1-5ADE-1BD8-1FE774929E57}"/>
          </ac:picMkLst>
        </pc:picChg>
        <pc:picChg chg="add mod">
          <ac:chgData name="Brock Parker" userId="09b374ff8df963ed" providerId="LiveId" clId="{E93DB60C-C0D2-425C-962C-D21B2CFB0073}" dt="2022-08-03T06:13:57.695" v="2520" actId="1076"/>
          <ac:picMkLst>
            <pc:docMk/>
            <pc:sldMk cId="0" sldId="274"/>
            <ac:picMk id="5" creationId="{351F92F8-47CA-DC35-AAF5-682EDA34A06F}"/>
          </ac:picMkLst>
        </pc:picChg>
        <pc:picChg chg="del">
          <ac:chgData name="Brock Parker" userId="09b374ff8df963ed" providerId="LiveId" clId="{E93DB60C-C0D2-425C-962C-D21B2CFB0073}" dt="2022-08-02T17:16:17.194" v="100" actId="478"/>
          <ac:picMkLst>
            <pc:docMk/>
            <pc:sldMk cId="0" sldId="274"/>
            <ac:picMk id="6251" creationId="{00000000-0000-0000-0000-000000000000}"/>
          </ac:picMkLst>
        </pc:picChg>
        <pc:picChg chg="del">
          <ac:chgData name="Brock Parker" userId="09b374ff8df963ed" providerId="LiveId" clId="{E93DB60C-C0D2-425C-962C-D21B2CFB0073}" dt="2022-08-02T17:16:16.784" v="99" actId="478"/>
          <ac:picMkLst>
            <pc:docMk/>
            <pc:sldMk cId="0" sldId="274"/>
            <ac:picMk id="6253" creationId="{00000000-0000-0000-0000-000000000000}"/>
          </ac:picMkLst>
        </pc:picChg>
        <pc:picChg chg="del">
          <ac:chgData name="Brock Parker" userId="09b374ff8df963ed" providerId="LiveId" clId="{E93DB60C-C0D2-425C-962C-D21B2CFB0073}" dt="2022-08-02T17:16:16.241" v="98" actId="478"/>
          <ac:picMkLst>
            <pc:docMk/>
            <pc:sldMk cId="0" sldId="274"/>
            <ac:picMk id="6254" creationId="{00000000-0000-0000-0000-000000000000}"/>
          </ac:picMkLst>
        </pc:picChg>
      </pc:sldChg>
      <pc:sldChg chg="modSp mod modNotes modNotesTx">
        <pc:chgData name="Brock Parker" userId="09b374ff8df963ed" providerId="LiveId" clId="{E93DB60C-C0D2-425C-962C-D21B2CFB0073}" dt="2022-08-03T06:19:19.462" v="2540" actId="20577"/>
        <pc:sldMkLst>
          <pc:docMk/>
          <pc:sldMk cId="0" sldId="275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6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7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7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7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8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8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8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8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2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0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0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0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0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0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0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0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0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1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2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3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5"/>
            <ac:spMk id="6331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5"/>
            <ac:grpSpMk id="625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5"/>
            <ac:grpSpMk id="626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5"/>
            <ac:grpSpMk id="626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5"/>
            <ac:grpSpMk id="627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5"/>
            <ac:grpSpMk id="627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5"/>
            <ac:grpSpMk id="6282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5"/>
            <ac:grpSpMk id="628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5"/>
            <ac:grpSpMk id="6309" creationId="{00000000-0000-0000-0000-000000000000}"/>
          </ac:grpSpMkLst>
        </pc:grpChg>
      </pc:sldChg>
      <pc:sldChg chg="addSp delSp modSp del mod modNotes modNotesTx">
        <pc:chgData name="Brock Parker" userId="09b374ff8df963ed" providerId="LiveId" clId="{E93DB60C-C0D2-425C-962C-D21B2CFB0073}" dt="2022-08-03T06:19:36.025" v="2547" actId="47"/>
        <pc:sldMkLst>
          <pc:docMk/>
          <pc:sldMk cId="0" sldId="276"/>
        </pc:sldMkLst>
        <pc:spChg chg="add del mod">
          <ac:chgData name="Brock Parker" userId="09b374ff8df963ed" providerId="LiveId" clId="{E93DB60C-C0D2-425C-962C-D21B2CFB0073}" dt="2022-08-02T21:40:37.702" v="1279" actId="767"/>
          <ac:spMkLst>
            <pc:docMk/>
            <pc:sldMk cId="0" sldId="276"/>
            <ac:spMk id="2" creationId="{04392B13-E02E-8266-5CCA-EDA0A14C26AF}"/>
          </ac:spMkLst>
        </pc:spChg>
        <pc:spChg chg="add mod">
          <ac:chgData name="Brock Parker" userId="09b374ff8df963ed" providerId="LiveId" clId="{E93DB60C-C0D2-425C-962C-D21B2CFB0073}" dt="2022-08-02T21:41:48.173" v="1298" actId="14100"/>
          <ac:spMkLst>
            <pc:docMk/>
            <pc:sldMk cId="0" sldId="276"/>
            <ac:spMk id="3" creationId="{7162998C-36E7-20AB-AB67-82F7493478F2}"/>
          </ac:spMkLst>
        </pc:spChg>
        <pc:spChg chg="add mod">
          <ac:chgData name="Brock Parker" userId="09b374ff8df963ed" providerId="LiveId" clId="{E93DB60C-C0D2-425C-962C-D21B2CFB0073}" dt="2022-08-02T21:41:57.061" v="1300" actId="1076"/>
          <ac:spMkLst>
            <pc:docMk/>
            <pc:sldMk cId="0" sldId="276"/>
            <ac:spMk id="23" creationId="{B6C05E98-CB5C-F9A4-37D5-241D520F4143}"/>
          </ac:spMkLst>
        </pc:spChg>
        <pc:spChg chg="add mod">
          <ac:chgData name="Brock Parker" userId="09b374ff8df963ed" providerId="LiveId" clId="{E93DB60C-C0D2-425C-962C-D21B2CFB0073}" dt="2022-08-02T21:42:04.946" v="1303" actId="1076"/>
          <ac:spMkLst>
            <pc:docMk/>
            <pc:sldMk cId="0" sldId="276"/>
            <ac:spMk id="24" creationId="{E898E0A9-5702-DA5E-B6A2-FFCCC18708D8}"/>
          </ac:spMkLst>
        </pc:spChg>
        <pc:spChg chg="add mod">
          <ac:chgData name="Brock Parker" userId="09b374ff8df963ed" providerId="LiveId" clId="{E93DB60C-C0D2-425C-962C-D21B2CFB0073}" dt="2022-08-02T21:42:08.807" v="1305" actId="1076"/>
          <ac:spMkLst>
            <pc:docMk/>
            <pc:sldMk cId="0" sldId="276"/>
            <ac:spMk id="25" creationId="{83C32A68-F603-F164-DCE2-29040C4247BD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3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3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3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40" creationId="{00000000-0000-0000-0000-000000000000}"/>
          </ac:spMkLst>
        </pc:spChg>
        <pc:spChg chg="add del mod">
          <ac:chgData name="Brock Parker" userId="09b374ff8df963ed" providerId="LiveId" clId="{E93DB60C-C0D2-425C-962C-D21B2CFB0073}" dt="2022-08-02T21:41:37.479" v="1295" actId="478"/>
          <ac:spMkLst>
            <pc:docMk/>
            <pc:sldMk cId="0" sldId="276"/>
            <ac:spMk id="6341" creationId="{00000000-0000-0000-0000-000000000000}"/>
          </ac:spMkLst>
        </pc:spChg>
        <pc:spChg chg="del mod">
          <ac:chgData name="Brock Parker" userId="09b374ff8df963ed" providerId="LiveId" clId="{E93DB60C-C0D2-425C-962C-D21B2CFB0073}" dt="2022-08-02T21:40:11.996" v="1268" actId="478"/>
          <ac:spMkLst>
            <pc:docMk/>
            <pc:sldMk cId="0" sldId="276"/>
            <ac:spMk id="6342" creationId="{00000000-0000-0000-0000-000000000000}"/>
          </ac:spMkLst>
        </pc:spChg>
        <pc:spChg chg="del mod">
          <ac:chgData name="Brock Parker" userId="09b374ff8df963ed" providerId="LiveId" clId="{E93DB60C-C0D2-425C-962C-D21B2CFB0073}" dt="2022-08-02T21:40:10.063" v="1266" actId="478"/>
          <ac:spMkLst>
            <pc:docMk/>
            <pc:sldMk cId="0" sldId="276"/>
            <ac:spMk id="6343" creationId="{00000000-0000-0000-0000-000000000000}"/>
          </ac:spMkLst>
        </pc:spChg>
        <pc:spChg chg="del mod">
          <ac:chgData name="Brock Parker" userId="09b374ff8df963ed" providerId="LiveId" clId="{E93DB60C-C0D2-425C-962C-D21B2CFB0073}" dt="2022-08-02T21:40:11.359" v="1267" actId="478"/>
          <ac:spMkLst>
            <pc:docMk/>
            <pc:sldMk cId="0" sldId="276"/>
            <ac:spMk id="634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4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4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4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5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6"/>
            <ac:spMk id="6352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6"/>
            <ac:grpSpMk id="633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6"/>
            <ac:grpSpMk id="6349" creationId="{00000000-0000-0000-0000-000000000000}"/>
          </ac:grpSpMkLst>
        </pc:grp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76"/>
            <ac:picMk id="6353" creationId="{00000000-0000-0000-0000-000000000000}"/>
          </ac:picMkLst>
        </pc:picChg>
        <pc:picChg chg="mod">
          <ac:chgData name="Brock Parker" userId="09b374ff8df963ed" providerId="LiveId" clId="{E93DB60C-C0D2-425C-962C-D21B2CFB0073}" dt="2022-08-02T21:30:55.350" v="997"/>
          <ac:picMkLst>
            <pc:docMk/>
            <pc:sldMk cId="0" sldId="276"/>
            <ac:picMk id="6354" creationId="{00000000-0000-0000-0000-000000000000}"/>
          </ac:picMkLst>
        </pc:picChg>
      </pc:sldChg>
      <pc:sldChg chg="modSp mod modNotes">
        <pc:chgData name="Brock Parker" userId="09b374ff8df963ed" providerId="LiveId" clId="{E93DB60C-C0D2-425C-962C-D21B2CFB0073}" dt="2022-08-03T15:13:12.692" v="2881" actId="14100"/>
        <pc:sldMkLst>
          <pc:docMk/>
          <pc:sldMk cId="0" sldId="277"/>
        </pc:sldMkLst>
        <pc:spChg chg="mod ord">
          <ac:chgData name="Brock Parker" userId="09b374ff8df963ed" providerId="LiveId" clId="{E93DB60C-C0D2-425C-962C-D21B2CFB0073}" dt="2022-08-03T15:13:12.692" v="2881" actId="14100"/>
          <ac:spMkLst>
            <pc:docMk/>
            <pc:sldMk cId="0" sldId="277"/>
            <ac:spMk id="63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7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9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9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9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9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9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9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9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9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3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0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1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2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2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2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2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3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3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3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3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3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3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3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3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4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4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4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4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4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4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4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5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5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7"/>
            <ac:spMk id="6453" creationId="{00000000-0000-0000-0000-000000000000}"/>
          </ac:spMkLst>
        </pc:spChg>
        <pc:spChg chg="mod">
          <ac:chgData name="Brock Parker" userId="09b374ff8df963ed" providerId="LiveId" clId="{E93DB60C-C0D2-425C-962C-D21B2CFB0073}" dt="2022-08-03T14:51:45.687" v="2841" actId="20577"/>
          <ac:spMkLst>
            <pc:docMk/>
            <pc:sldMk cId="0" sldId="277"/>
            <ac:spMk id="6454" creationId="{00000000-0000-0000-0000-000000000000}"/>
          </ac:spMkLst>
        </pc:spChg>
        <pc:grpChg chg="mod">
          <ac:chgData name="Brock Parker" userId="09b374ff8df963ed" providerId="LiveId" clId="{E93DB60C-C0D2-425C-962C-D21B2CFB0073}" dt="2022-08-03T15:13:10.252" v="2879" actId="1038"/>
          <ac:grpSpMkLst>
            <pc:docMk/>
            <pc:sldMk cId="0" sldId="277"/>
            <ac:grpSpMk id="636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3T15:13:10.252" v="2879" actId="1038"/>
          <ac:grpSpMkLst>
            <pc:docMk/>
            <pc:sldMk cId="0" sldId="277"/>
            <ac:grpSpMk id="639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3T15:13:10.252" v="2879" actId="1038"/>
          <ac:grpSpMkLst>
            <pc:docMk/>
            <pc:sldMk cId="0" sldId="277"/>
            <ac:grpSpMk id="642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7"/>
            <ac:grpSpMk id="642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7"/>
            <ac:grpSpMk id="642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7"/>
            <ac:grpSpMk id="642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7"/>
            <ac:grpSpMk id="643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7"/>
            <ac:grpSpMk id="643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7"/>
            <ac:grpSpMk id="644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7"/>
            <ac:grpSpMk id="6447" creationId="{00000000-0000-0000-0000-000000000000}"/>
          </ac:grpSpMkLst>
        </pc:grpChg>
      </pc:sldChg>
      <pc:sldChg chg="modSp modNotes">
        <pc:chgData name="Brock Parker" userId="09b374ff8df963ed" providerId="LiveId" clId="{E93DB60C-C0D2-425C-962C-D21B2CFB0073}" dt="2022-08-02T21:30:55.350" v="997"/>
        <pc:sldMkLst>
          <pc:docMk/>
          <pc:sldMk cId="0" sldId="278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6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7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7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7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8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8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8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8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4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5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50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50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8"/>
            <ac:spMk id="6503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8"/>
            <ac:grpSpMk id="646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8"/>
            <ac:grpSpMk id="646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8"/>
            <ac:grpSpMk id="647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8"/>
            <ac:grpSpMk id="647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8"/>
            <ac:grpSpMk id="6483" creationId="{00000000-0000-0000-0000-000000000000}"/>
          </ac:grpSpMkLst>
        </pc:grpChg>
      </pc:sldChg>
      <pc:sldChg chg="modSp add mod ord modNotes">
        <pc:chgData name="Brock Parker" userId="09b374ff8df963ed" providerId="LiveId" clId="{E93DB60C-C0D2-425C-962C-D21B2CFB0073}" dt="2022-08-03T15:37:57.728" v="2956" actId="20577"/>
        <pc:sldMkLst>
          <pc:docMk/>
          <pc:sldMk cId="0" sldId="279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1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1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1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17" creationId="{00000000-0000-0000-0000-000000000000}"/>
          </ac:spMkLst>
        </pc:spChg>
        <pc:spChg chg="mod">
          <ac:chgData name="Brock Parker" userId="09b374ff8df963ed" providerId="LiveId" clId="{E93DB60C-C0D2-425C-962C-D21B2CFB0073}" dt="2022-08-03T14:39:36.836" v="2637" actId="20577"/>
          <ac:spMkLst>
            <pc:docMk/>
            <pc:sldMk cId="0" sldId="279"/>
            <ac:spMk id="5518" creationId="{00000000-0000-0000-0000-000000000000}"/>
          </ac:spMkLst>
        </pc:spChg>
        <pc:spChg chg="mod">
          <ac:chgData name="Brock Parker" userId="09b374ff8df963ed" providerId="LiveId" clId="{E93DB60C-C0D2-425C-962C-D21B2CFB0073}" dt="2022-08-03T15:37:57.728" v="2956" actId="20577"/>
          <ac:spMkLst>
            <pc:docMk/>
            <pc:sldMk cId="0" sldId="279"/>
            <ac:spMk id="551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2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2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2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2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3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3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3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3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3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3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3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4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4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4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4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4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4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4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5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5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5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5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5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5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5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7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8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8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8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8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9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9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9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9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79"/>
            <ac:spMk id="5595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2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2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2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2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32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3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3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4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5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79"/>
            <ac:grpSpMk id="5581" creationId="{00000000-0000-0000-0000-000000000000}"/>
          </ac:grpSpMkLst>
        </pc:grpChg>
      </pc:sldChg>
      <pc:sldChg chg="new del">
        <pc:chgData name="Brock Parker" userId="09b374ff8df963ed" providerId="LiveId" clId="{E93DB60C-C0D2-425C-962C-D21B2CFB0073}" dt="2022-08-03T06:18:10.891" v="2522" actId="47"/>
        <pc:sldMkLst>
          <pc:docMk/>
          <pc:sldMk cId="2596107199" sldId="280"/>
        </pc:sldMkLst>
      </pc:sldChg>
      <pc:sldChg chg="addSp modSp new mod ord">
        <pc:chgData name="Brock Parker" userId="09b374ff8df963ed" providerId="LiveId" clId="{E93DB60C-C0D2-425C-962C-D21B2CFB0073}" dt="2022-08-03T15:58:56.649" v="3049" actId="1076"/>
        <pc:sldMkLst>
          <pc:docMk/>
          <pc:sldMk cId="3799660717" sldId="281"/>
        </pc:sldMkLst>
        <pc:spChg chg="mod">
          <ac:chgData name="Brock Parker" userId="09b374ff8df963ed" providerId="LiveId" clId="{E93DB60C-C0D2-425C-962C-D21B2CFB0073}" dt="2022-08-03T14:47:17.335" v="2733" actId="14100"/>
          <ac:spMkLst>
            <pc:docMk/>
            <pc:sldMk cId="3799660717" sldId="281"/>
            <ac:spMk id="2" creationId="{E4F21948-E82C-14B6-6D77-C3679774039A}"/>
          </ac:spMkLst>
        </pc:spChg>
        <pc:spChg chg="mod">
          <ac:chgData name="Brock Parker" userId="09b374ff8df963ed" providerId="LiveId" clId="{E93DB60C-C0D2-425C-962C-D21B2CFB0073}" dt="2022-08-03T14:47:20.166" v="2734" actId="1076"/>
          <ac:spMkLst>
            <pc:docMk/>
            <pc:sldMk cId="3799660717" sldId="281"/>
            <ac:spMk id="3" creationId="{62A4353C-83FC-E5BD-B37D-26C3401DC81F}"/>
          </ac:spMkLst>
        </pc:spChg>
        <pc:spChg chg="add mod">
          <ac:chgData name="Brock Parker" userId="09b374ff8df963ed" providerId="LiveId" clId="{E93DB60C-C0D2-425C-962C-D21B2CFB0073}" dt="2022-08-03T15:58:54.699" v="3048" actId="1076"/>
          <ac:spMkLst>
            <pc:docMk/>
            <pc:sldMk cId="3799660717" sldId="281"/>
            <ac:spMk id="4" creationId="{B268DA5B-F73B-5B64-1EB2-20DDB813963D}"/>
          </ac:spMkLst>
        </pc:spChg>
        <pc:spChg chg="add mod">
          <ac:chgData name="Brock Parker" userId="09b374ff8df963ed" providerId="LiveId" clId="{E93DB60C-C0D2-425C-962C-D21B2CFB0073}" dt="2022-08-03T14:47:23.329" v="2735" actId="14100"/>
          <ac:spMkLst>
            <pc:docMk/>
            <pc:sldMk cId="3799660717" sldId="281"/>
            <ac:spMk id="6" creationId="{E534FBEB-6B91-9D8C-E596-D086B56A0A8F}"/>
          </ac:spMkLst>
        </pc:spChg>
        <pc:spChg chg="add mod">
          <ac:chgData name="Brock Parker" userId="09b374ff8df963ed" providerId="LiveId" clId="{E93DB60C-C0D2-425C-962C-D21B2CFB0073}" dt="2022-08-03T15:58:56.649" v="3049" actId="1076"/>
          <ac:spMkLst>
            <pc:docMk/>
            <pc:sldMk cId="3799660717" sldId="281"/>
            <ac:spMk id="8" creationId="{4F180D5A-FCE9-4C94-0DA3-7E64ED700A1A}"/>
          </ac:spMkLst>
        </pc:spChg>
        <pc:picChg chg="add mod modCrop">
          <ac:chgData name="Brock Parker" userId="09b374ff8df963ed" providerId="LiveId" clId="{E93DB60C-C0D2-425C-962C-D21B2CFB0073}" dt="2022-08-03T15:58:52.725" v="3047" actId="1076"/>
          <ac:picMkLst>
            <pc:docMk/>
            <pc:sldMk cId="3799660717" sldId="281"/>
            <ac:picMk id="5" creationId="{0160B5C8-91E1-E141-F3D1-2163D96A1072}"/>
          </ac:picMkLst>
        </pc:picChg>
      </pc:sldChg>
      <pc:sldChg chg="modSp new del mod ord modNotesTx">
        <pc:chgData name="Brock Parker" userId="09b374ff8df963ed" providerId="LiveId" clId="{E93DB60C-C0D2-425C-962C-D21B2CFB0073}" dt="2022-08-03T06:33:12.062" v="2607" actId="47"/>
        <pc:sldMkLst>
          <pc:docMk/>
          <pc:sldMk cId="1263478624" sldId="282"/>
        </pc:sldMkLst>
        <pc:spChg chg="mod">
          <ac:chgData name="Brock Parker" userId="09b374ff8df963ed" providerId="LiveId" clId="{E93DB60C-C0D2-425C-962C-D21B2CFB0073}" dt="2022-08-03T04:47:50.864" v="1929" actId="400"/>
          <ac:spMkLst>
            <pc:docMk/>
            <pc:sldMk cId="1263478624" sldId="282"/>
            <ac:spMk id="3" creationId="{A8893B47-3981-EBD5-2111-BA5AD8192A2E}"/>
          </ac:spMkLst>
        </pc:spChg>
        <pc:spChg chg="mod">
          <ac:chgData name="Brock Parker" userId="09b374ff8df963ed" providerId="LiveId" clId="{E93DB60C-C0D2-425C-962C-D21B2CFB0073}" dt="2022-08-02T17:49:45.546" v="566" actId="20577"/>
          <ac:spMkLst>
            <pc:docMk/>
            <pc:sldMk cId="1263478624" sldId="282"/>
            <ac:spMk id="4" creationId="{2FF99F92-199E-A0CA-CF50-76CD0435F71B}"/>
          </ac:spMkLst>
        </pc:spChg>
      </pc:sldChg>
      <pc:sldChg chg="modSp add del modNotes">
        <pc:chgData name="Brock Parker" userId="09b374ff8df963ed" providerId="LiveId" clId="{E93DB60C-C0D2-425C-962C-D21B2CFB0073}" dt="2022-08-03T06:33:03.026" v="2606" actId="47"/>
        <pc:sldMkLst>
          <pc:docMk/>
          <pc:sldMk cId="0" sldId="283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0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0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0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0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0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1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1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1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1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2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2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2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2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2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2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3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3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3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3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3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3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4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4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4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4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4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4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5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5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5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5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5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5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5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6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6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7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8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8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8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8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8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8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8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8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8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09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0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0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0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0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0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0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0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0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0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1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3"/>
            <ac:spMk id="6129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14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1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2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27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32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33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3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3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44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4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5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6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08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3"/>
            <ac:grpSpMk id="6108" creationId="{00000000-0000-0000-0000-000000000000}"/>
          </ac:grpSpMkLst>
        </pc:grpChg>
      </pc:sldChg>
      <pc:sldChg chg="modSp add del mod ord modNotes">
        <pc:chgData name="Brock Parker" userId="09b374ff8df963ed" providerId="LiveId" clId="{E93DB60C-C0D2-425C-962C-D21B2CFB0073}" dt="2022-08-03T06:19:39.817" v="2548" actId="47"/>
        <pc:sldMkLst>
          <pc:docMk/>
          <pc:sldMk cId="0" sldId="284"/>
        </pc:sldMkLst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2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2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2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2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2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2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2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2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2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3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3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3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3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3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3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3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4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5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5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5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5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54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5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5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5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6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6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63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65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6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6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6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6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k cId="0" sldId="284"/>
            <ac:spMk id="7270" creationId="{00000000-0000-0000-0000-000000000000}"/>
          </ac:spMkLst>
        </pc:s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4"/>
            <ac:grpSpMk id="7229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4"/>
            <ac:grpSpMk id="7230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4"/>
            <ac:grpSpMk id="723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4"/>
            <ac:grpSpMk id="7236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4"/>
            <ac:grpSpMk id="7255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4"/>
            <ac:grpSpMk id="7258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4"/>
            <ac:grpSpMk id="7261" creationId="{00000000-0000-0000-0000-000000000000}"/>
          </ac:grpSpMkLst>
        </pc:grpChg>
        <pc:grpChg chg="mod">
          <ac:chgData name="Brock Parker" userId="09b374ff8df963ed" providerId="LiveId" clId="{E93DB60C-C0D2-425C-962C-D21B2CFB0073}" dt="2022-08-02T21:30:55.350" v="997"/>
          <ac:grpSpMkLst>
            <pc:docMk/>
            <pc:sldMk cId="0" sldId="284"/>
            <ac:grpSpMk id="7264" creationId="{00000000-0000-0000-0000-000000000000}"/>
          </ac:grpSpMkLst>
        </pc:grpChg>
      </pc:sldChg>
      <pc:sldChg chg="modSp add mod modNotesTx">
        <pc:chgData name="Brock Parker" userId="09b374ff8df963ed" providerId="LiveId" clId="{E93DB60C-C0D2-425C-962C-D21B2CFB0073}" dt="2022-08-03T06:18:33.959" v="2526" actId="20577"/>
        <pc:sldMkLst>
          <pc:docMk/>
          <pc:sldMk cId="3599154198" sldId="285"/>
        </pc:sldMkLst>
        <pc:spChg chg="mod">
          <ac:chgData name="Brock Parker" userId="09b374ff8df963ed" providerId="LiveId" clId="{E93DB60C-C0D2-425C-962C-D21B2CFB0073}" dt="2022-08-02T21:38:42.236" v="1243" actId="20577"/>
          <ac:spMkLst>
            <pc:docMk/>
            <pc:sldMk cId="3599154198" sldId="285"/>
            <ac:spMk id="580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8:40.315" v="1241" actId="20577"/>
          <ac:spMkLst>
            <pc:docMk/>
            <pc:sldMk cId="3599154198" sldId="285"/>
            <ac:spMk id="5802" creationId="{00000000-0000-0000-0000-000000000000}"/>
          </ac:spMkLst>
        </pc:spChg>
      </pc:sldChg>
      <pc:sldChg chg="addSp delSp modSp add mod ord modNotesTx">
        <pc:chgData name="Brock Parker" userId="09b374ff8df963ed" providerId="LiveId" clId="{E93DB60C-C0D2-425C-962C-D21B2CFB0073}" dt="2022-08-03T15:41:52.778" v="2971" actId="1076"/>
        <pc:sldMkLst>
          <pc:docMk/>
          <pc:sldMk cId="231070217" sldId="286"/>
        </pc:sldMkLst>
        <pc:spChg chg="add del mod">
          <ac:chgData name="Brock Parker" userId="09b374ff8df963ed" providerId="LiveId" clId="{E93DB60C-C0D2-425C-962C-D21B2CFB0073}" dt="2022-08-02T23:40:35.318" v="1823" actId="478"/>
          <ac:spMkLst>
            <pc:docMk/>
            <pc:sldMk cId="231070217" sldId="286"/>
            <ac:spMk id="2" creationId="{00A3A619-CA50-F1A1-66C1-B7505EC5177C}"/>
          </ac:spMkLst>
        </pc:spChg>
        <pc:spChg chg="add mod">
          <ac:chgData name="Brock Parker" userId="09b374ff8df963ed" providerId="LiveId" clId="{E93DB60C-C0D2-425C-962C-D21B2CFB0073}" dt="2022-08-03T04:40:26.724" v="1927" actId="1076"/>
          <ac:spMkLst>
            <pc:docMk/>
            <pc:sldMk cId="231070217" sldId="286"/>
            <ac:spMk id="3" creationId="{A9FD94CB-1D27-70FA-03D6-40D09328EB57}"/>
          </ac:spMkLst>
        </pc:spChg>
        <pc:spChg chg="add del mod">
          <ac:chgData name="Brock Parker" userId="09b374ff8df963ed" providerId="LiveId" clId="{E93DB60C-C0D2-425C-962C-D21B2CFB0073}" dt="2022-08-03T04:39:52.389" v="1897" actId="478"/>
          <ac:spMkLst>
            <pc:docMk/>
            <pc:sldMk cId="231070217" sldId="286"/>
            <ac:spMk id="4" creationId="{BF12ABA4-37DE-EAAA-85BA-E7B24189CF38}"/>
          </ac:spMkLst>
        </pc:spChg>
        <pc:spChg chg="add mod">
          <ac:chgData name="Brock Parker" userId="09b374ff8df963ed" providerId="LiveId" clId="{E93DB60C-C0D2-425C-962C-D21B2CFB0073}" dt="2022-08-03T15:41:52.778" v="2971" actId="1076"/>
          <ac:spMkLst>
            <pc:docMk/>
            <pc:sldMk cId="231070217" sldId="286"/>
            <ac:spMk id="43" creationId="{0C97349B-629F-41FB-8007-0F435029B80E}"/>
          </ac:spMkLst>
        </pc:spChg>
        <pc:spChg chg="mod ord">
          <ac:chgData name="Brock Parker" userId="09b374ff8df963ed" providerId="LiveId" clId="{E93DB60C-C0D2-425C-962C-D21B2CFB0073}" dt="2022-08-03T04:40:17.435" v="1926" actId="166"/>
          <ac:spMkLst>
            <pc:docMk/>
            <pc:sldMk cId="231070217" sldId="286"/>
            <ac:spMk id="5933" creationId="{00000000-0000-0000-0000-000000000000}"/>
          </ac:spMkLst>
        </pc:spChg>
        <pc:spChg chg="mod">
          <ac:chgData name="Brock Parker" userId="09b374ff8df963ed" providerId="LiveId" clId="{E93DB60C-C0D2-425C-962C-D21B2CFB0073}" dt="2022-08-03T15:41:43.149" v="2968" actId="1076"/>
          <ac:spMkLst>
            <pc:docMk/>
            <pc:sldMk cId="231070217" sldId="286"/>
            <ac:spMk id="5936" creationId="{00000000-0000-0000-0000-000000000000}"/>
          </ac:spMkLst>
        </pc:spChg>
        <pc:picChg chg="add mod">
          <ac:chgData name="Brock Parker" userId="09b374ff8df963ed" providerId="LiveId" clId="{E93DB60C-C0D2-425C-962C-D21B2CFB0073}" dt="2022-08-03T06:31:20.814" v="2605" actId="14100"/>
          <ac:picMkLst>
            <pc:docMk/>
            <pc:sldMk cId="231070217" sldId="286"/>
            <ac:picMk id="5" creationId="{0EFB4DCE-8B0C-3608-1AF5-D79B22981C29}"/>
          </ac:picMkLst>
        </pc:picChg>
        <pc:picChg chg="del">
          <ac:chgData name="Brock Parker" userId="09b374ff8df963ed" providerId="LiveId" clId="{E93DB60C-C0D2-425C-962C-D21B2CFB0073}" dt="2022-08-02T23:27:17.802" v="1682" actId="478"/>
          <ac:picMkLst>
            <pc:docMk/>
            <pc:sldMk cId="231070217" sldId="286"/>
            <ac:picMk id="5934" creationId="{00000000-0000-0000-0000-000000000000}"/>
          </ac:picMkLst>
        </pc:picChg>
        <pc:picChg chg="del">
          <ac:chgData name="Brock Parker" userId="09b374ff8df963ed" providerId="LiveId" clId="{E93DB60C-C0D2-425C-962C-D21B2CFB0073}" dt="2022-08-02T23:27:17.081" v="1681" actId="478"/>
          <ac:picMkLst>
            <pc:docMk/>
            <pc:sldMk cId="231070217" sldId="286"/>
            <ac:picMk id="5935" creationId="{00000000-0000-0000-0000-000000000000}"/>
          </ac:picMkLst>
        </pc:picChg>
        <pc:picChg chg="del">
          <ac:chgData name="Brock Parker" userId="09b374ff8df963ed" providerId="LiveId" clId="{E93DB60C-C0D2-425C-962C-D21B2CFB0073}" dt="2022-08-02T23:39:02.805" v="1822" actId="478"/>
          <ac:picMkLst>
            <pc:docMk/>
            <pc:sldMk cId="231070217" sldId="286"/>
            <ac:picMk id="5937" creationId="{00000000-0000-0000-0000-000000000000}"/>
          </ac:picMkLst>
        </pc:picChg>
      </pc:sldChg>
      <pc:sldChg chg="modSp add mod ord modNotesTx">
        <pc:chgData name="Brock Parker" userId="09b374ff8df963ed" providerId="LiveId" clId="{E93DB60C-C0D2-425C-962C-D21B2CFB0073}" dt="2022-08-03T06:19:22.131" v="2541" actId="20577"/>
        <pc:sldMkLst>
          <pc:docMk/>
          <pc:sldMk cId="4092940447" sldId="287"/>
        </pc:sldMkLst>
        <pc:spChg chg="mod">
          <ac:chgData name="Brock Parker" userId="09b374ff8df963ed" providerId="LiveId" clId="{E93DB60C-C0D2-425C-962C-D21B2CFB0073}" dt="2022-08-03T05:16:20.111" v="2266" actId="20577"/>
          <ac:spMkLst>
            <pc:docMk/>
            <pc:sldMk cId="4092940447" sldId="287"/>
            <ac:spMk id="6192" creationId="{00000000-0000-0000-0000-000000000000}"/>
          </ac:spMkLst>
        </pc:spChg>
        <pc:spChg chg="mod">
          <ac:chgData name="Brock Parker" userId="09b374ff8df963ed" providerId="LiveId" clId="{E93DB60C-C0D2-425C-962C-D21B2CFB0073}" dt="2022-08-03T05:16:14.415" v="2242" actId="20577"/>
          <ac:spMkLst>
            <pc:docMk/>
            <pc:sldMk cId="4092940447" sldId="287"/>
            <ac:spMk id="6193" creationId="{00000000-0000-0000-0000-000000000000}"/>
          </ac:spMkLst>
        </pc:spChg>
        <pc:picChg chg="mod modCrop">
          <ac:chgData name="Brock Parker" userId="09b374ff8df963ed" providerId="LiveId" clId="{E93DB60C-C0D2-425C-962C-D21B2CFB0073}" dt="2022-08-03T05:16:54.727" v="2269" actId="18131"/>
          <ac:picMkLst>
            <pc:docMk/>
            <pc:sldMk cId="4092940447" sldId="287"/>
            <ac:picMk id="6194" creationId="{00000000-0000-0000-0000-000000000000}"/>
          </ac:picMkLst>
        </pc:picChg>
      </pc:sldChg>
      <pc:sldChg chg="addSp delSp modSp add mod ord delAnim modAnim modNotesTx">
        <pc:chgData name="Brock Parker" userId="09b374ff8df963ed" providerId="LiveId" clId="{E93DB60C-C0D2-425C-962C-D21B2CFB0073}" dt="2022-08-03T06:24:38.324" v="2603" actId="1076"/>
        <pc:sldMkLst>
          <pc:docMk/>
          <pc:sldMk cId="3168278520" sldId="288"/>
        </pc:sldMkLst>
        <pc:spChg chg="mod">
          <ac:chgData name="Brock Parker" userId="09b374ff8df963ed" providerId="LiveId" clId="{E93DB60C-C0D2-425C-962C-D21B2CFB0073}" dt="2022-08-03T06:22:16.804" v="2563" actId="1035"/>
          <ac:spMkLst>
            <pc:docMk/>
            <pc:sldMk cId="3168278520" sldId="288"/>
            <ac:spMk id="3" creationId="{76AC6670-961A-CACB-7D11-34B806EF391A}"/>
          </ac:spMkLst>
        </pc:spChg>
        <pc:picChg chg="del">
          <ac:chgData name="Brock Parker" userId="09b374ff8df963ed" providerId="LiveId" clId="{E93DB60C-C0D2-425C-962C-D21B2CFB0073}" dt="2022-08-03T05:18:25.525" v="2317" actId="478"/>
          <ac:picMkLst>
            <pc:docMk/>
            <pc:sldMk cId="3168278520" sldId="288"/>
            <ac:picMk id="2" creationId="{2F44EC8E-DC21-2984-7C75-216327D20077}"/>
          </ac:picMkLst>
        </pc:picChg>
        <pc:picChg chg="del">
          <ac:chgData name="Brock Parker" userId="09b374ff8df963ed" providerId="LiveId" clId="{E93DB60C-C0D2-425C-962C-D21B2CFB0073}" dt="2022-08-03T05:18:23.209" v="2313" actId="478"/>
          <ac:picMkLst>
            <pc:docMk/>
            <pc:sldMk cId="3168278520" sldId="288"/>
            <ac:picMk id="4" creationId="{5382AFC3-5580-5B2A-47B3-B25D6A26884D}"/>
          </ac:picMkLst>
        </pc:picChg>
        <pc:picChg chg="del">
          <ac:chgData name="Brock Parker" userId="09b374ff8df963ed" providerId="LiveId" clId="{E93DB60C-C0D2-425C-962C-D21B2CFB0073}" dt="2022-08-03T05:18:23.793" v="2314" actId="478"/>
          <ac:picMkLst>
            <pc:docMk/>
            <pc:sldMk cId="3168278520" sldId="288"/>
            <ac:picMk id="5" creationId="{35790582-4147-D84E-4BD5-13A3FFCD402A}"/>
          </ac:picMkLst>
        </pc:picChg>
        <pc:picChg chg="del">
          <ac:chgData name="Brock Parker" userId="09b374ff8df963ed" providerId="LiveId" clId="{E93DB60C-C0D2-425C-962C-D21B2CFB0073}" dt="2022-08-03T05:18:24.941" v="2316" actId="478"/>
          <ac:picMkLst>
            <pc:docMk/>
            <pc:sldMk cId="3168278520" sldId="288"/>
            <ac:picMk id="6" creationId="{512265CC-6667-63C6-8090-E0BAE0E39A86}"/>
          </ac:picMkLst>
        </pc:picChg>
        <pc:picChg chg="del">
          <ac:chgData name="Brock Parker" userId="09b374ff8df963ed" providerId="LiveId" clId="{E93DB60C-C0D2-425C-962C-D21B2CFB0073}" dt="2022-08-03T05:18:22.775" v="2312" actId="478"/>
          <ac:picMkLst>
            <pc:docMk/>
            <pc:sldMk cId="3168278520" sldId="288"/>
            <ac:picMk id="7" creationId="{057C20F7-63A4-C1E7-5764-57339F043F94}"/>
          </ac:picMkLst>
        </pc:picChg>
        <pc:picChg chg="del">
          <ac:chgData name="Brock Parker" userId="09b374ff8df963ed" providerId="LiveId" clId="{E93DB60C-C0D2-425C-962C-D21B2CFB0073}" dt="2022-08-03T05:18:24.294" v="2315" actId="478"/>
          <ac:picMkLst>
            <pc:docMk/>
            <pc:sldMk cId="3168278520" sldId="288"/>
            <ac:picMk id="8" creationId="{A5AAD66F-3893-2A01-893A-67ADFBD80F5C}"/>
          </ac:picMkLst>
        </pc:picChg>
        <pc:picChg chg="add mod">
          <ac:chgData name="Brock Parker" userId="09b374ff8df963ed" providerId="LiveId" clId="{E93DB60C-C0D2-425C-962C-D21B2CFB0073}" dt="2022-08-03T06:23:22.379" v="2585" actId="1076"/>
          <ac:picMkLst>
            <pc:docMk/>
            <pc:sldMk cId="3168278520" sldId="288"/>
            <ac:picMk id="9" creationId="{1D17DC62-E0B6-76E7-8A7E-7FFAC4EDFBB3}"/>
          </ac:picMkLst>
        </pc:picChg>
        <pc:picChg chg="add mod">
          <ac:chgData name="Brock Parker" userId="09b374ff8df963ed" providerId="LiveId" clId="{E93DB60C-C0D2-425C-962C-D21B2CFB0073}" dt="2022-08-03T06:24:30.528" v="2601" actId="1076"/>
          <ac:picMkLst>
            <pc:docMk/>
            <pc:sldMk cId="3168278520" sldId="288"/>
            <ac:picMk id="10" creationId="{48FA7640-A572-9F72-9848-4006301BA7B9}"/>
          </ac:picMkLst>
        </pc:picChg>
        <pc:picChg chg="add mod">
          <ac:chgData name="Brock Parker" userId="09b374ff8df963ed" providerId="LiveId" clId="{E93DB60C-C0D2-425C-962C-D21B2CFB0073}" dt="2022-08-03T06:23:19.723" v="2584" actId="1076"/>
          <ac:picMkLst>
            <pc:docMk/>
            <pc:sldMk cId="3168278520" sldId="288"/>
            <ac:picMk id="11" creationId="{FF24ADFB-BE20-7EBB-5996-631F904192FB}"/>
          </ac:picMkLst>
        </pc:picChg>
        <pc:picChg chg="add mod">
          <ac:chgData name="Brock Parker" userId="09b374ff8df963ed" providerId="LiveId" clId="{E93DB60C-C0D2-425C-962C-D21B2CFB0073}" dt="2022-08-03T06:24:38.324" v="2603" actId="1076"/>
          <ac:picMkLst>
            <pc:docMk/>
            <pc:sldMk cId="3168278520" sldId="288"/>
            <ac:picMk id="12" creationId="{B24EA540-D849-2534-01E6-433FD92EB18B}"/>
          </ac:picMkLst>
        </pc:picChg>
        <pc:picChg chg="add mod">
          <ac:chgData name="Brock Parker" userId="09b374ff8df963ed" providerId="LiveId" clId="{E93DB60C-C0D2-425C-962C-D21B2CFB0073}" dt="2022-08-03T06:24:34.984" v="2602" actId="1076"/>
          <ac:picMkLst>
            <pc:docMk/>
            <pc:sldMk cId="3168278520" sldId="288"/>
            <ac:picMk id="13" creationId="{D995D386-313F-96E7-DB87-9BFEFFCFCE05}"/>
          </ac:picMkLst>
        </pc:picChg>
        <pc:picChg chg="add mod">
          <ac:chgData name="Brock Parker" userId="09b374ff8df963ed" providerId="LiveId" clId="{E93DB60C-C0D2-425C-962C-D21B2CFB0073}" dt="2022-08-03T06:24:20.914" v="2597" actId="1076"/>
          <ac:picMkLst>
            <pc:docMk/>
            <pc:sldMk cId="3168278520" sldId="288"/>
            <ac:picMk id="14" creationId="{D66299CD-7353-2247-A847-65062E943931}"/>
          </ac:picMkLst>
        </pc:picChg>
      </pc:sldChg>
      <pc:sldMasterChg chg="modSp delSldLayout modSldLayout">
        <pc:chgData name="Brock Parker" userId="09b374ff8df963ed" providerId="LiveId" clId="{E93DB60C-C0D2-425C-962C-D21B2CFB0073}" dt="2022-08-03T06:33:12.062" v="2607" actId="47"/>
        <pc:sldMasterMkLst>
          <pc:docMk/>
          <pc:sldMasterMk cId="0" sldId="2147483674"/>
        </pc:sldMasterMkLst>
        <pc:spChg chg="mod">
          <ac:chgData name="Brock Parker" userId="09b374ff8df963ed" providerId="LiveId" clId="{E93DB60C-C0D2-425C-962C-D21B2CFB0073}" dt="2022-08-02T21:30:55.350" v="997"/>
          <ac:spMkLst>
            <pc:docMk/>
            <pc:sldMasterMk cId="0" sldId="2147483674"/>
            <ac:spMk id="6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asterMk cId="0" sldId="2147483674"/>
            <ac:spMk id="7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asterMk cId="0" sldId="2147483674"/>
            <ac:spMk id="8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asterMk cId="0" sldId="2147483674"/>
            <ac:spMk id="9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asterMk cId="0" sldId="2147483674"/>
            <ac:spMk id="10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asterMk cId="0" sldId="2147483674"/>
            <ac:spMk id="11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asterMk cId="0" sldId="2147483674"/>
            <ac:spMk id="12" creationId="{00000000-0000-0000-0000-000000000000}"/>
          </ac:spMkLst>
        </pc:spChg>
        <pc:spChg chg="mod">
          <ac:chgData name="Brock Parker" userId="09b374ff8df963ed" providerId="LiveId" clId="{E93DB60C-C0D2-425C-962C-D21B2CFB0073}" dt="2022-08-02T21:30:55.350" v="997"/>
          <ac:spMkLst>
            <pc:docMk/>
            <pc:sldMasterMk cId="0" sldId="2147483674"/>
            <ac:spMk id="13" creationId="{00000000-0000-0000-0000-000000000000}"/>
          </ac:spMkLst>
        </pc:spChg>
        <pc:sldLayoutChg chg="modSp mod">
          <pc:chgData name="Brock Parker" userId="09b374ff8df963ed" providerId="LiveId" clId="{E93DB60C-C0D2-425C-962C-D21B2CFB0073}" dt="2022-08-02T21:34:49.615" v="1062" actId="1076"/>
          <pc:sldLayoutMkLst>
            <pc:docMk/>
            <pc:sldMasterMk cId="0" sldId="2147483674"/>
            <pc:sldLayoutMk cId="0" sldId="2147483648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4:49.615" v="1062" actId="1076"/>
            <ac:spMkLst>
              <pc:docMk/>
              <pc:sldMasterMk cId="0" sldId="2147483674"/>
              <pc:sldLayoutMk cId="0" sldId="2147483648"/>
              <ac:spMk id="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1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8"/>
              <ac:spMk id="206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1:06.995" v="999" actId="14100"/>
            <ac:grpSpMkLst>
              <pc:docMk/>
              <pc:sldMasterMk cId="0" sldId="2147483674"/>
              <pc:sldLayoutMk cId="0" sldId="2147483648"/>
              <ac:grpSpMk id="1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8"/>
              <ac:grpSpMk id="1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8"/>
              <ac:grpSpMk id="22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1:14.841" v="1001" actId="14100"/>
          <pc:sldLayoutMkLst>
            <pc:docMk/>
            <pc:sldMasterMk cId="0" sldId="2147483674"/>
            <pc:sldLayoutMk cId="0" sldId="2147483649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2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3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49"/>
              <ac:spMk id="429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1:14.841" v="1001" actId="14100"/>
            <ac:grpSpMkLst>
              <pc:docMk/>
              <pc:sldMasterMk cId="0" sldId="2147483674"/>
              <pc:sldLayoutMk cId="0" sldId="2147483649"/>
              <ac:grpSpMk id="20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9"/>
              <ac:grpSpMk id="21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9"/>
              <ac:grpSpMk id="21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9"/>
              <ac:grpSpMk id="40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9"/>
              <ac:grpSpMk id="40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9"/>
              <ac:grpSpMk id="40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9"/>
              <ac:grpSpMk id="41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9"/>
              <ac:grpSpMk id="41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49"/>
              <ac:grpSpMk id="420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1:20.153" v="1003" actId="14100"/>
          <pc:sldLayoutMkLst>
            <pc:docMk/>
            <pc:sldMasterMk cId="0" sldId="2147483674"/>
            <pc:sldLayoutMk cId="0" sldId="2147483650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4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5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0"/>
              <ac:spMk id="644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1:20.153" v="1003" actId="14100"/>
            <ac:grpSpMkLst>
              <pc:docMk/>
              <pc:sldMasterMk cId="0" sldId="2147483674"/>
              <pc:sldLayoutMk cId="0" sldId="2147483650"/>
              <ac:grpSpMk id="43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0"/>
              <ac:grpSpMk id="43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0"/>
              <ac:grpSpMk id="43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0"/>
              <ac:grpSpMk id="61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0"/>
              <ac:grpSpMk id="62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0"/>
              <ac:grpSpMk id="62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0"/>
              <ac:grpSpMk id="62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0"/>
              <ac:grpSpMk id="632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1:25.842" v="1005" actId="14100"/>
          <pc:sldLayoutMkLst>
            <pc:docMk/>
            <pc:sldMasterMk cId="0" sldId="2147483674"/>
            <pc:sldLayoutMk cId="0" sldId="2147483651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6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7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1"/>
              <ac:spMk id="873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1:25.842" v="1005" actId="14100"/>
            <ac:grpSpMkLst>
              <pc:docMk/>
              <pc:sldMasterMk cId="0" sldId="2147483674"/>
              <pc:sldLayoutMk cId="0" sldId="2147483651"/>
              <ac:grpSpMk id="64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1"/>
              <ac:grpSpMk id="64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1"/>
              <ac:grpSpMk id="65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1"/>
              <ac:grpSpMk id="83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1"/>
              <ac:grpSpMk id="83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1"/>
              <ac:grpSpMk id="84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1"/>
              <ac:grpSpMk id="84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1"/>
              <ac:grpSpMk id="85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1"/>
              <ac:grpSpMk id="85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1"/>
              <ac:grpSpMk id="860" creationId="{00000000-0000-0000-0000-000000000000}"/>
            </ac:grpSpMkLst>
          </pc:grpChg>
        </pc:sldLayoutChg>
        <pc:sldLayoutChg chg="modSp del mod">
          <pc:chgData name="Brock Parker" userId="09b374ff8df963ed" providerId="LiveId" clId="{E93DB60C-C0D2-425C-962C-D21B2CFB0073}" dt="2022-08-03T06:33:03.026" v="2606" actId="47"/>
          <pc:sldLayoutMkLst>
            <pc:docMk/>
            <pc:sldMasterMk cId="0" sldId="2147483674"/>
            <pc:sldLayoutMk cId="0" sldId="2147483652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8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9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2"/>
              <ac:spMk id="1095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1:31.346" v="1007" actId="14100"/>
            <ac:grpSpMkLst>
              <pc:docMk/>
              <pc:sldMasterMk cId="0" sldId="2147483674"/>
              <pc:sldLayoutMk cId="0" sldId="2147483652"/>
              <ac:grpSpMk id="87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2"/>
              <ac:grpSpMk id="87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2"/>
              <ac:grpSpMk id="88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2"/>
              <ac:grpSpMk id="106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2"/>
              <ac:grpSpMk id="106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2"/>
              <ac:grpSpMk id="106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2"/>
              <ac:grpSpMk id="107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2"/>
              <ac:grpSpMk id="107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2"/>
              <ac:grpSpMk id="108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2"/>
              <ac:grpSpMk id="1086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1:38.044" v="1009" actId="14100"/>
          <pc:sldLayoutMkLst>
            <pc:docMk/>
            <pc:sldMasterMk cId="0" sldId="2147483674"/>
            <pc:sldLayoutMk cId="0" sldId="2147483653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0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1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2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3"/>
              <ac:spMk id="1318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1:38.044" v="1009" actId="14100"/>
            <ac:grpSpMkLst>
              <pc:docMk/>
              <pc:sldMasterMk cId="0" sldId="2147483674"/>
              <pc:sldLayoutMk cId="0" sldId="2147483653"/>
              <ac:grpSpMk id="109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3"/>
              <ac:grpSpMk id="109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3"/>
              <ac:grpSpMk id="110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3"/>
              <ac:grpSpMk id="128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3"/>
              <ac:grpSpMk id="128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3"/>
              <ac:grpSpMk id="128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3"/>
              <ac:grpSpMk id="129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3"/>
              <ac:grpSpMk id="129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3"/>
              <ac:grpSpMk id="130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3"/>
              <ac:grpSpMk id="1308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1:43.898" v="1011" actId="14100"/>
          <pc:sldLayoutMkLst>
            <pc:docMk/>
            <pc:sldMasterMk cId="0" sldId="2147483674"/>
            <pc:sldLayoutMk cId="0" sldId="2147483654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3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4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4"/>
              <ac:spMk id="1574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1:43.898" v="1011" actId="14100"/>
            <ac:grpSpMkLst>
              <pc:docMk/>
              <pc:sldMasterMk cId="0" sldId="2147483674"/>
              <pc:sldLayoutMk cId="0" sldId="2147483654"/>
              <ac:grpSpMk id="132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32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32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0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0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2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2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3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3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4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4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5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5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4"/>
              <ac:grpSpMk id="1564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1:49.482" v="1013" actId="14100"/>
          <pc:sldLayoutMkLst>
            <pc:docMk/>
            <pc:sldMasterMk cId="0" sldId="2147483674"/>
            <pc:sldLayoutMk cId="0" sldId="2147483655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5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6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7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8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8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8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8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8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8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8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5"/>
              <ac:spMk id="1808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1:49.482" v="1013" actId="14100"/>
            <ac:grpSpMkLst>
              <pc:docMk/>
              <pc:sldMasterMk cId="0" sldId="2147483674"/>
              <pc:sldLayoutMk cId="0" sldId="2147483655"/>
              <ac:grpSpMk id="157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57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58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76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77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77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77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77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78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79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79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79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5"/>
              <ac:grpSpMk id="1800" creationId="{00000000-0000-0000-0000-000000000000}"/>
            </ac:grpSpMkLst>
          </pc:grpChg>
        </pc:sldLayoutChg>
        <pc:sldLayoutChg chg="modSp">
          <pc:chgData name="Brock Parker" userId="09b374ff8df963ed" providerId="LiveId" clId="{E93DB60C-C0D2-425C-962C-D21B2CFB0073}" dt="2022-08-02T21:30:55.350" v="997"/>
          <pc:sldLayoutMkLst>
            <pc:docMk/>
            <pc:sldMasterMk cId="0" sldId="2147483674"/>
            <pc:sldLayoutMk cId="0" sldId="2147483656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6"/>
              <ac:spMk id="1810" creationId="{00000000-0000-0000-0000-000000000000}"/>
            </ac:spMkLst>
          </pc:spChg>
        </pc:sldLayoutChg>
        <pc:sldLayoutChg chg="modSp mod">
          <pc:chgData name="Brock Parker" userId="09b374ff8df963ed" providerId="LiveId" clId="{E93DB60C-C0D2-425C-962C-D21B2CFB0073}" dt="2022-08-02T21:32:12.616" v="1018" actId="1076"/>
          <pc:sldLayoutMkLst>
            <pc:docMk/>
            <pc:sldMasterMk cId="0" sldId="2147483674"/>
            <pc:sldLayoutMk cId="0" sldId="2147483657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8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19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7"/>
              <ac:spMk id="2062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2:09.294" v="1017" actId="14100"/>
            <ac:grpSpMkLst>
              <pc:docMk/>
              <pc:sldMasterMk cId="0" sldId="2147483674"/>
              <pc:sldLayoutMk cId="0" sldId="2147483657"/>
              <ac:grpSpMk id="181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181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181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0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0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0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0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1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2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2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2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2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3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2:12.616" v="1018" actId="1076"/>
            <ac:grpSpMkLst>
              <pc:docMk/>
              <pc:sldMasterMk cId="0" sldId="2147483674"/>
              <pc:sldLayoutMk cId="0" sldId="2147483657"/>
              <ac:grpSpMk id="204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5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7"/>
              <ac:grpSpMk id="2058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2:21.048" v="1020" actId="14100"/>
          <pc:sldLayoutMkLst>
            <pc:docMk/>
            <pc:sldMasterMk cId="0" sldId="2147483674"/>
            <pc:sldLayoutMk cId="0" sldId="2147483659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0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1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59"/>
              <ac:spMk id="2297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2:21.048" v="1020" actId="14100"/>
            <ac:grpSpMkLst>
              <pc:docMk/>
              <pc:sldMasterMk cId="0" sldId="2147483674"/>
              <pc:sldLayoutMk cId="0" sldId="2147483659"/>
              <ac:grpSpMk id="206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9"/>
              <ac:grpSpMk id="206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9"/>
              <ac:grpSpMk id="207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9"/>
              <ac:grpSpMk id="225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9"/>
              <ac:grpSpMk id="225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9"/>
              <ac:grpSpMk id="225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9"/>
              <ac:grpSpMk id="226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9"/>
              <ac:grpSpMk id="226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9"/>
              <ac:grpSpMk id="227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59"/>
              <ac:grpSpMk id="2276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2:27.352" v="1022" actId="14100"/>
          <pc:sldLayoutMkLst>
            <pc:docMk/>
            <pc:sldMasterMk cId="0" sldId="2147483674"/>
            <pc:sldLayoutMk cId="0" sldId="2147483660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3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4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0"/>
              <ac:spMk id="2518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2:27.352" v="1022" actId="14100"/>
            <ac:grpSpMkLst>
              <pc:docMk/>
              <pc:sldMasterMk cId="0" sldId="2147483674"/>
              <pc:sldLayoutMk cId="0" sldId="2147483660"/>
              <ac:grpSpMk id="229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0"/>
              <ac:grpSpMk id="230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0"/>
              <ac:grpSpMk id="230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0"/>
              <ac:grpSpMk id="248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0"/>
              <ac:grpSpMk id="248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0"/>
              <ac:grpSpMk id="249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0"/>
              <ac:grpSpMk id="250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0"/>
              <ac:grpSpMk id="250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0"/>
              <ac:grpSpMk id="2513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2:35.053" v="1024" actId="14100"/>
          <pc:sldLayoutMkLst>
            <pc:docMk/>
            <pc:sldMasterMk cId="0" sldId="2147483674"/>
            <pc:sldLayoutMk cId="0" sldId="2147483661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5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6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1"/>
              <ac:spMk id="2740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2:35.053" v="1024" actId="14100"/>
            <ac:grpSpMkLst>
              <pc:docMk/>
              <pc:sldMasterMk cId="0" sldId="2147483674"/>
              <pc:sldLayoutMk cId="0" sldId="2147483661"/>
              <ac:grpSpMk id="252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1"/>
              <ac:grpSpMk id="252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1"/>
              <ac:grpSpMk id="252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1"/>
              <ac:grpSpMk id="270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1"/>
              <ac:grpSpMk id="271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1"/>
              <ac:grpSpMk id="271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1"/>
              <ac:grpSpMk id="271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1"/>
              <ac:grpSpMk id="272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1"/>
              <ac:grpSpMk id="273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1"/>
              <ac:grpSpMk id="2731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2:40.539" v="1026" actId="14100"/>
          <pc:sldLayoutMkLst>
            <pc:docMk/>
            <pc:sldMasterMk cId="0" sldId="2147483674"/>
            <pc:sldLayoutMk cId="0" sldId="2147483662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7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8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2"/>
              <ac:spMk id="2963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2:40.539" v="1026" actId="14100"/>
            <ac:grpSpMkLst>
              <pc:docMk/>
              <pc:sldMasterMk cId="0" sldId="2147483674"/>
              <pc:sldLayoutMk cId="0" sldId="2147483662"/>
              <ac:grpSpMk id="274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2"/>
              <ac:grpSpMk id="274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2"/>
              <ac:grpSpMk id="274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2"/>
              <ac:grpSpMk id="293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2"/>
              <ac:grpSpMk id="293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2"/>
              <ac:grpSpMk id="293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2"/>
              <ac:grpSpMk id="294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2"/>
              <ac:grpSpMk id="294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2"/>
              <ac:grpSpMk id="295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2"/>
              <ac:grpSpMk id="2954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2:45.467" v="1028" actId="14100"/>
          <pc:sldLayoutMkLst>
            <pc:docMk/>
            <pc:sldMasterMk cId="0" sldId="2147483674"/>
            <pc:sldLayoutMk cId="0" sldId="2147483663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29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0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3"/>
              <ac:spMk id="3185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2:45.467" v="1028" actId="14100"/>
            <ac:grpSpMkLst>
              <pc:docMk/>
              <pc:sldMasterMk cId="0" sldId="2147483674"/>
              <pc:sldLayoutMk cId="0" sldId="2147483663"/>
              <ac:grpSpMk id="296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3"/>
              <ac:grpSpMk id="296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3"/>
              <ac:grpSpMk id="297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3"/>
              <ac:grpSpMk id="315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3"/>
              <ac:grpSpMk id="315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3"/>
              <ac:grpSpMk id="315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3"/>
              <ac:grpSpMk id="316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3"/>
              <ac:grpSpMk id="316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3"/>
              <ac:grpSpMk id="317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3"/>
              <ac:grpSpMk id="3177" creationId="{00000000-0000-0000-0000-000000000000}"/>
            </ac:grpSpMkLst>
          </pc:grpChg>
        </pc:sldLayoutChg>
        <pc:sldLayoutChg chg="modSp del mod">
          <pc:chgData name="Brock Parker" userId="09b374ff8df963ed" providerId="LiveId" clId="{E93DB60C-C0D2-425C-962C-D21B2CFB0073}" dt="2022-08-03T06:19:36.025" v="2547" actId="47"/>
          <pc:sldLayoutMkLst>
            <pc:docMk/>
            <pc:sldMasterMk cId="0" sldId="2147483674"/>
            <pc:sldLayoutMk cId="0" sldId="2147483664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1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2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3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4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4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4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4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4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4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4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4"/>
              <ac:spMk id="3407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2:50.618" v="1030" actId="14100"/>
            <ac:grpSpMkLst>
              <pc:docMk/>
              <pc:sldMasterMk cId="0" sldId="2147483674"/>
              <pc:sldLayoutMk cId="0" sldId="2147483664"/>
              <ac:grpSpMk id="318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4"/>
              <ac:grpSpMk id="318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4"/>
              <ac:grpSpMk id="319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4"/>
              <ac:grpSpMk id="337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4"/>
              <ac:grpSpMk id="337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4"/>
              <ac:grpSpMk id="337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4"/>
              <ac:grpSpMk id="338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4"/>
              <ac:grpSpMk id="338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4"/>
              <ac:grpSpMk id="339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4"/>
              <ac:grpSpMk id="3398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2:55.529" v="1032" actId="14100"/>
          <pc:sldLayoutMkLst>
            <pc:docMk/>
            <pc:sldMasterMk cId="0" sldId="2147483674"/>
            <pc:sldLayoutMk cId="0" sldId="2147483665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4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5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5"/>
              <ac:spMk id="3634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2:55.529" v="1032" actId="14100"/>
            <ac:grpSpMkLst>
              <pc:docMk/>
              <pc:sldMasterMk cId="0" sldId="2147483674"/>
              <pc:sldLayoutMk cId="0" sldId="2147483665"/>
              <ac:grpSpMk id="340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5"/>
              <ac:grpSpMk id="341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5"/>
              <ac:grpSpMk id="341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5"/>
              <ac:grpSpMk id="359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5"/>
              <ac:grpSpMk id="360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5"/>
              <ac:grpSpMk id="360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5"/>
              <ac:grpSpMk id="360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5"/>
              <ac:grpSpMk id="361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5"/>
              <ac:grpSpMk id="362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5"/>
              <ac:grpSpMk id="3621" creationId="{00000000-0000-0000-0000-000000000000}"/>
            </ac:grpSpMkLst>
          </pc:grpChg>
        </pc:sldLayoutChg>
        <pc:sldLayoutChg chg="modSp del mod">
          <pc:chgData name="Brock Parker" userId="09b374ff8df963ed" providerId="LiveId" clId="{E93DB60C-C0D2-425C-962C-D21B2CFB0073}" dt="2022-08-03T06:33:12.062" v="2607" actId="47"/>
          <pc:sldLayoutMkLst>
            <pc:docMk/>
            <pc:sldMasterMk cId="0" sldId="2147483674"/>
            <pc:sldLayoutMk cId="0" sldId="2147483666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6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7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6"/>
              <ac:spMk id="3858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3:01.282" v="1034" actId="14100"/>
            <ac:grpSpMkLst>
              <pc:docMk/>
              <pc:sldMasterMk cId="0" sldId="2147483674"/>
              <pc:sldLayoutMk cId="0" sldId="2147483666"/>
              <ac:grpSpMk id="363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6"/>
              <ac:grpSpMk id="363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6"/>
              <ac:grpSpMk id="364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6"/>
              <ac:grpSpMk id="382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6"/>
              <ac:grpSpMk id="382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6"/>
              <ac:grpSpMk id="382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6"/>
              <ac:grpSpMk id="383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6"/>
              <ac:grpSpMk id="383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6"/>
              <ac:grpSpMk id="384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6"/>
              <ac:grpSpMk id="3847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3:06.724" v="1036" actId="14100"/>
          <pc:sldLayoutMkLst>
            <pc:docMk/>
            <pc:sldMasterMk cId="0" sldId="2147483674"/>
            <pc:sldLayoutMk cId="0" sldId="2147483667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8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39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7"/>
              <ac:spMk id="4086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3:06.724" v="1036" actId="14100"/>
            <ac:grpSpMkLst>
              <pc:docMk/>
              <pc:sldMasterMk cId="0" sldId="2147483674"/>
              <pc:sldLayoutMk cId="0" sldId="2147483667"/>
              <ac:grpSpMk id="386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7"/>
              <ac:grpSpMk id="386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7"/>
              <ac:grpSpMk id="386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7"/>
              <ac:grpSpMk id="404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7"/>
              <ac:grpSpMk id="405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7"/>
              <ac:grpSpMk id="405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7"/>
              <ac:grpSpMk id="405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7"/>
              <ac:grpSpMk id="406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7"/>
              <ac:grpSpMk id="407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7"/>
              <ac:grpSpMk id="4071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3:13.720" v="1038" actId="14100"/>
          <pc:sldLayoutMkLst>
            <pc:docMk/>
            <pc:sldMasterMk cId="0" sldId="2147483674"/>
            <pc:sldLayoutMk cId="0" sldId="2147483668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0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0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0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0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0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0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0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0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0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1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2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3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8"/>
              <ac:spMk id="4301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3:13.720" v="1038" actId="14100"/>
            <ac:grpSpMkLst>
              <pc:docMk/>
              <pc:sldMasterMk cId="0" sldId="2147483674"/>
              <pc:sldLayoutMk cId="0" sldId="2147483668"/>
              <ac:grpSpMk id="408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8"/>
              <ac:grpSpMk id="409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8"/>
              <ac:grpSpMk id="409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8"/>
              <ac:grpSpMk id="427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8"/>
              <ac:grpSpMk id="427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8"/>
              <ac:grpSpMk id="4282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3:18.743" v="1040" actId="14100"/>
          <pc:sldLayoutMkLst>
            <pc:docMk/>
            <pc:sldMasterMk cId="0" sldId="2147483674"/>
            <pc:sldLayoutMk cId="0" sldId="2147483669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3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4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69"/>
              <ac:spMk id="4535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3:18.743" v="1040" actId="14100"/>
            <ac:grpSpMkLst>
              <pc:docMk/>
              <pc:sldMasterMk cId="0" sldId="2147483674"/>
              <pc:sldLayoutMk cId="0" sldId="2147483669"/>
              <ac:grpSpMk id="430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9"/>
              <ac:grpSpMk id="430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9"/>
              <ac:grpSpMk id="431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9"/>
              <ac:grpSpMk id="449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9"/>
              <ac:grpSpMk id="449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9"/>
              <ac:grpSpMk id="449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9"/>
              <ac:grpSpMk id="449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9"/>
              <ac:grpSpMk id="450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9"/>
              <ac:grpSpMk id="451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69"/>
              <ac:grpSpMk id="4514" creationId="{00000000-0000-0000-0000-000000000000}"/>
            </ac:grpSpMkLst>
          </pc:grpChg>
        </pc:sldLayoutChg>
        <pc:sldLayoutChg chg="modSp del mod">
          <pc:chgData name="Brock Parker" userId="09b374ff8df963ed" providerId="LiveId" clId="{E93DB60C-C0D2-425C-962C-D21B2CFB0073}" dt="2022-08-03T06:19:39.817" v="2548" actId="47"/>
          <pc:sldLayoutMkLst>
            <pc:docMk/>
            <pc:sldMasterMk cId="0" sldId="2147483674"/>
            <pc:sldLayoutMk cId="0" sldId="2147483670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5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6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0"/>
              <ac:spMk id="4769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3:23.704" v="1042" actId="14100"/>
            <ac:grpSpMkLst>
              <pc:docMk/>
              <pc:sldMasterMk cId="0" sldId="2147483674"/>
              <pc:sldLayoutMk cId="0" sldId="2147483670"/>
              <ac:grpSpMk id="453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0"/>
              <ac:grpSpMk id="453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0"/>
              <ac:grpSpMk id="454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0"/>
              <ac:grpSpMk id="472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0"/>
              <ac:grpSpMk id="472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0"/>
              <ac:grpSpMk id="472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0"/>
              <ac:grpSpMk id="473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0"/>
              <ac:grpSpMk id="473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0"/>
              <ac:grpSpMk id="474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0"/>
              <ac:grpSpMk id="4748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3:29.544" v="1044" actId="14100"/>
          <pc:sldLayoutMkLst>
            <pc:docMk/>
            <pc:sldMasterMk cId="0" sldId="2147483674"/>
            <pc:sldLayoutMk cId="0" sldId="2147483671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7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8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49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50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50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50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50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50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50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50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1"/>
              <ac:spMk id="5007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3:29.544" v="1044" actId="14100"/>
            <ac:grpSpMkLst>
              <pc:docMk/>
              <pc:sldMasterMk cId="0" sldId="2147483674"/>
              <pc:sldLayoutMk cId="0" sldId="2147483671"/>
              <ac:grpSpMk id="477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77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77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6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6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6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7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7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83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84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9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9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1"/>
              <ac:grpSpMk id="4999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3:35.189" v="1046" actId="14100"/>
          <pc:sldLayoutMkLst>
            <pc:docMk/>
            <pc:sldMasterMk cId="0" sldId="2147483674"/>
            <pc:sldLayoutMk cId="0" sldId="2147483672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0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1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2"/>
              <ac:spMk id="5228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3:35.189" v="1046" actId="14100"/>
            <ac:grpSpMkLst>
              <pc:docMk/>
              <pc:sldMasterMk cId="0" sldId="2147483674"/>
              <pc:sldLayoutMk cId="0" sldId="2147483672"/>
              <ac:grpSpMk id="500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2"/>
              <ac:grpSpMk id="501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2"/>
              <ac:grpSpMk id="501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2"/>
              <ac:grpSpMk id="519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2"/>
              <ac:grpSpMk id="519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2"/>
              <ac:grpSpMk id="520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2"/>
              <ac:grpSpMk id="5205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2"/>
              <ac:grpSpMk id="5211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2"/>
              <ac:grpSpMk id="5219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2"/>
              <ac:grpSpMk id="5220" creationId="{00000000-0000-0000-0000-000000000000}"/>
            </ac:grpSpMkLst>
          </pc:grpChg>
        </pc:sldLayoutChg>
        <pc:sldLayoutChg chg="modSp mod">
          <pc:chgData name="Brock Parker" userId="09b374ff8df963ed" providerId="LiveId" clId="{E93DB60C-C0D2-425C-962C-D21B2CFB0073}" dt="2022-08-02T21:33:42.385" v="1048" actId="14100"/>
          <pc:sldLayoutMkLst>
            <pc:docMk/>
            <pc:sldMasterMk cId="0" sldId="2147483674"/>
            <pc:sldLayoutMk cId="0" sldId="2147483673"/>
          </pc:sldLayoutMkLst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2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5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6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7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8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39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0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1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1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1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1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1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1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1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1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1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2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2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2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2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2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2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2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3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3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3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3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3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3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3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3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3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4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4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44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45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46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47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48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49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50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51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52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53" creationId="{00000000-0000-0000-0000-000000000000}"/>
            </ac:spMkLst>
          </pc:spChg>
          <pc:spChg chg="mod">
            <ac:chgData name="Brock Parker" userId="09b374ff8df963ed" providerId="LiveId" clId="{E93DB60C-C0D2-425C-962C-D21B2CFB0073}" dt="2022-08-02T21:30:55.350" v="997"/>
            <ac:spMkLst>
              <pc:docMk/>
              <pc:sldMasterMk cId="0" sldId="2147483674"/>
              <pc:sldLayoutMk cId="0" sldId="2147483673"/>
              <ac:spMk id="5454" creationId="{00000000-0000-0000-0000-000000000000}"/>
            </ac:spMkLst>
          </pc:spChg>
          <pc:grpChg chg="mod">
            <ac:chgData name="Brock Parker" userId="09b374ff8df963ed" providerId="LiveId" clId="{E93DB60C-C0D2-425C-962C-D21B2CFB0073}" dt="2022-08-02T21:33:42.385" v="1048" actId="14100"/>
            <ac:grpSpMkLst>
              <pc:docMk/>
              <pc:sldMasterMk cId="0" sldId="2147483674"/>
              <pc:sldLayoutMk cId="0" sldId="2147483673"/>
              <ac:grpSpMk id="523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3"/>
              <ac:grpSpMk id="523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3"/>
              <ac:grpSpMk id="5237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3"/>
              <ac:grpSpMk id="5418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3"/>
              <ac:grpSpMk id="542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3"/>
              <ac:grpSpMk id="542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3"/>
              <ac:grpSpMk id="5426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3"/>
              <ac:grpSpMk id="5432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3"/>
              <ac:grpSpMk id="5440" creationId="{00000000-0000-0000-0000-000000000000}"/>
            </ac:grpSpMkLst>
          </pc:grpChg>
          <pc:grpChg chg="mod">
            <ac:chgData name="Brock Parker" userId="09b374ff8df963ed" providerId="LiveId" clId="{E93DB60C-C0D2-425C-962C-D21B2CFB0073}" dt="2022-08-02T21:30:55.350" v="997"/>
            <ac:grpSpMkLst>
              <pc:docMk/>
              <pc:sldMasterMk cId="0" sldId="2147483674"/>
              <pc:sldLayoutMk cId="0" sldId="2147483673"/>
              <ac:grpSpMk id="5441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gc624a2eb97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7" name="Google Shape;5457;gc624a2eb97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gc9a1aaa555_0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5" name="Google Shape;5895;gc9a1aaa555_0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" name="Google Shape;5939;g13bafaf431e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0" name="Google Shape;5940;g13bafaf431e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4" name="Google Shape;5994;g13bafaf431e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5" name="Google Shape;5995;g13bafaf431e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all of this, where are we so far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1" name="Google Shape;6071;g13bf1130353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2" name="Google Shape;6072;g13bf1130353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g13bf11304b9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5" name="Google Shape;6085;g13bf11304b9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gc9a1aaa555_0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5" name="Google Shape;5895;gc9a1aaa555_0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200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" name="Google Shape;6205;g13bf1130353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6" name="Google Shape;6206;g13bf1130353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1" name="Google Shape;6091;g13bf11303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2" name="Google Shape;6092;g13bf11303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" name="Google Shape;6256;g13bf113035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7" name="Google Shape;6257;g13bf113035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2" name="Google Shape;6142;g13bf11303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3" name="Google Shape;6143;g13bf11303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20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g13bafaf43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8" name="Google Shape;5508;g13bafaf43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1" name="Google Shape;6091;g13bf11303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2" name="Google Shape;6092;g13bf11303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033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2" name="Google Shape;6212;g13bf113035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3" name="Google Shape;6213;g13bf1130353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13bafaf431e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13bafaf431e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6" name="Google Shape;6356;gc9a1aaa555_0_1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7" name="Google Shape;6357;gc9a1aaa555_0_1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6" name="Google Shape;6456;gc977d987b3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7" name="Google Shape;6457;gc977d987b3_1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Google Shape;5727;g13bafaf431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8" name="Google Shape;5728;g13bafaf431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95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6" name="Google Shape;5626;gc9a1aaa555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7" name="Google Shape;5627;gc9a1aaa555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Google Shape;5682;gc9a1aaa555_0_1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3" name="Google Shape;5683;gc9a1aaa555_0_1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6" name="Google Shape;5706;gc9a1aaa555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7" name="Google Shape;5707;gc9a1aaa555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g13bafaf431e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9" name="Google Shape;5719;g13bafaf431e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Google Shape;5727;g13bafaf431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8" name="Google Shape;5728;g13bafaf431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g13bafaf431e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8" name="Google Shape;5508;g13bafaf431e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2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16" name="Google Shape;16;p2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203" name="Google Shape;203;p2"/>
          <p:cNvSpPr/>
          <p:nvPr/>
        </p:nvSpPr>
        <p:spPr>
          <a:xfrm>
            <a:off x="851147" y="503677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4" name="Google Shape;204;p2"/>
          <p:cNvSpPr txBox="1">
            <a:spLocks noGrp="1"/>
          </p:cNvSpPr>
          <p:nvPr>
            <p:ph type="ctrTitle"/>
          </p:nvPr>
        </p:nvSpPr>
        <p:spPr>
          <a:xfrm>
            <a:off x="709731" y="1111976"/>
            <a:ext cx="3747900" cy="236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205" name="Google Shape;205;p2"/>
          <p:cNvSpPr txBox="1">
            <a:spLocks noGrp="1"/>
          </p:cNvSpPr>
          <p:nvPr>
            <p:ph type="subTitle" idx="1"/>
          </p:nvPr>
        </p:nvSpPr>
        <p:spPr>
          <a:xfrm>
            <a:off x="709728" y="3365104"/>
            <a:ext cx="3483900" cy="47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06" name="Google Shape;206;p2"/>
          <p:cNvSpPr/>
          <p:nvPr/>
        </p:nvSpPr>
        <p:spPr>
          <a:xfrm>
            <a:off x="326564" y="4254983"/>
            <a:ext cx="272051" cy="272301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_1_2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13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2066" name="Google Shape;2066;p13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067" name="Google Shape;2067;p1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068" name="Google Shape;2068;p1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071" name="Google Shape;2071;p1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072" name="Google Shape;2072;p1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073" name="Google Shape;2073;p1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7" name="Google Shape;2117;p1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8" name="Google Shape;2118;p1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19" name="Google Shape;2119;p1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0" name="Google Shape;2120;p1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1" name="Google Shape;2121;p1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2" name="Google Shape;2122;p1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3" name="Google Shape;2123;p1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4" name="Google Shape;2124;p1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5" name="Google Shape;2125;p1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6" name="Google Shape;2126;p1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7" name="Google Shape;2127;p1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8" name="Google Shape;2128;p1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9" name="Google Shape;2129;p1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0" name="Google Shape;2130;p1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1" name="Google Shape;2131;p1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2" name="Google Shape;2132;p1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3" name="Google Shape;2133;p1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4" name="Google Shape;2134;p1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5" name="Google Shape;2135;p1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6" name="Google Shape;2136;p1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7" name="Google Shape;2137;p1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8" name="Google Shape;2138;p1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9" name="Google Shape;2139;p1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0" name="Google Shape;2140;p1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1" name="Google Shape;2141;p1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2" name="Google Shape;2142;p1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3" name="Google Shape;2143;p1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4" name="Google Shape;2144;p1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5" name="Google Shape;2145;p1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6" name="Google Shape;2146;p1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7" name="Google Shape;2147;p1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8" name="Google Shape;2148;p1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49" name="Google Shape;2149;p1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0" name="Google Shape;2150;p1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1" name="Google Shape;2151;p1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2" name="Google Shape;2152;p1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3" name="Google Shape;2153;p1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4" name="Google Shape;2154;p1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5" name="Google Shape;2155;p1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6" name="Google Shape;2156;p1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7" name="Google Shape;2157;p1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8" name="Google Shape;2158;p1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59" name="Google Shape;2159;p1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0" name="Google Shape;2170;p1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1" name="Google Shape;2171;p1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2" name="Google Shape;2182;p1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3" name="Google Shape;2183;p1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4" name="Google Shape;2194;p1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5" name="Google Shape;2195;p1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6" name="Google Shape;2206;p1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7" name="Google Shape;2207;p1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2" name="Google Shape;2212;p1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3" name="Google Shape;2213;p1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4" name="Google Shape;2214;p1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5" name="Google Shape;2215;p1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6" name="Google Shape;2216;p1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7" name="Google Shape;2217;p1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8" name="Google Shape;2218;p1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9" name="Google Shape;2219;p1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0" name="Google Shape;2220;p1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1" name="Google Shape;2221;p1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2" name="Google Shape;2222;p1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3" name="Google Shape;2223;p1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4" name="Google Shape;2224;p1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5" name="Google Shape;2225;p1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6" name="Google Shape;2226;p1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7" name="Google Shape;2227;p1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8" name="Google Shape;2228;p1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9" name="Google Shape;2229;p1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0" name="Google Shape;2230;p1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1" name="Google Shape;2231;p1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2" name="Google Shape;2232;p1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3" name="Google Shape;2233;p1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4" name="Google Shape;2234;p1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5" name="Google Shape;2235;p1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6" name="Google Shape;2236;p1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7" name="Google Shape;2237;p1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8" name="Google Shape;2238;p1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9" name="Google Shape;2239;p1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0" name="Google Shape;2240;p1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1" name="Google Shape;2241;p1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2" name="Google Shape;2242;p1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3" name="Google Shape;2243;p1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4" name="Google Shape;2244;p1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5" name="Google Shape;2245;p1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6" name="Google Shape;2246;p1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7" name="Google Shape;2247;p1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8" name="Google Shape;2248;p1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9" name="Google Shape;2249;p1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50" name="Google Shape;2250;p1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51" name="Google Shape;2251;p1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52" name="Google Shape;2252;p1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2253" name="Google Shape;2253;p13"/>
          <p:cNvGrpSpPr/>
          <p:nvPr/>
        </p:nvGrpSpPr>
        <p:grpSpPr>
          <a:xfrm>
            <a:off x="274828" y="285773"/>
            <a:ext cx="8605925" cy="4712003"/>
            <a:chOff x="274813" y="285764"/>
            <a:chExt cx="8605925" cy="4712003"/>
          </a:xfrm>
        </p:grpSpPr>
        <p:sp>
          <p:nvSpPr>
            <p:cNvPr id="2254" name="Google Shape;2254;p13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255" name="Google Shape;2255;p13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2256" name="Google Shape;2256;p13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257" name="Google Shape;2257;p13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258" name="Google Shape;2258;p13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259" name="Google Shape;2259;p13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260" name="Google Shape;2260;p13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2261" name="Google Shape;2261;p13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2262" name="Google Shape;2262;p13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63" name="Google Shape;2263;p13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64" name="Google Shape;2264;p13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65" name="Google Shape;2265;p13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266" name="Google Shape;2266;p13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267" name="Google Shape;2267;p13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2268" name="Google Shape;2268;p13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69" name="Google Shape;2269;p13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70" name="Google Shape;2270;p13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71" name="Google Shape;2271;p13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72" name="Google Shape;2272;p13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73" name="Google Shape;2273;p13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74" name="Google Shape;2274;p13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275" name="Google Shape;2275;p13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2276" name="Google Shape;2276;p13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277" name="Google Shape;2277;p13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278" name="Google Shape;2278;p13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279" name="Google Shape;2279;p13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280" name="Google Shape;2280;p13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281" name="Google Shape;2281;p13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2282" name="Google Shape;2282;p13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283" name="Google Shape;2283;p13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285" name="Google Shape;2285;p13"/>
          <p:cNvSpPr txBox="1">
            <a:spLocks noGrp="1"/>
          </p:cNvSpPr>
          <p:nvPr>
            <p:ph type="subTitle" idx="1"/>
          </p:nvPr>
        </p:nvSpPr>
        <p:spPr>
          <a:xfrm>
            <a:off x="2017402" y="3305426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86" name="Google Shape;2286;p13"/>
          <p:cNvSpPr txBox="1">
            <a:spLocks noGrp="1"/>
          </p:cNvSpPr>
          <p:nvPr>
            <p:ph type="subTitle" idx="2"/>
          </p:nvPr>
        </p:nvSpPr>
        <p:spPr>
          <a:xfrm>
            <a:off x="2017402" y="3744749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87" name="Google Shape;2287;p13"/>
          <p:cNvSpPr txBox="1">
            <a:spLocks noGrp="1"/>
          </p:cNvSpPr>
          <p:nvPr>
            <p:ph type="subTitle" idx="3"/>
          </p:nvPr>
        </p:nvSpPr>
        <p:spPr>
          <a:xfrm>
            <a:off x="5933552" y="1744627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88" name="Google Shape;2288;p13"/>
          <p:cNvSpPr txBox="1">
            <a:spLocks noGrp="1"/>
          </p:cNvSpPr>
          <p:nvPr>
            <p:ph type="subTitle" idx="4"/>
          </p:nvPr>
        </p:nvSpPr>
        <p:spPr>
          <a:xfrm>
            <a:off x="5933552" y="2186375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89" name="Google Shape;2289;p13"/>
          <p:cNvSpPr txBox="1">
            <a:spLocks noGrp="1"/>
          </p:cNvSpPr>
          <p:nvPr>
            <p:ph type="subTitle" idx="5"/>
          </p:nvPr>
        </p:nvSpPr>
        <p:spPr>
          <a:xfrm>
            <a:off x="5933552" y="3305426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0" name="Google Shape;2290;p13"/>
          <p:cNvSpPr txBox="1">
            <a:spLocks noGrp="1"/>
          </p:cNvSpPr>
          <p:nvPr>
            <p:ph type="subTitle" idx="6"/>
          </p:nvPr>
        </p:nvSpPr>
        <p:spPr>
          <a:xfrm>
            <a:off x="5933552" y="3744749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1" name="Google Shape;2291;p13"/>
          <p:cNvSpPr txBox="1">
            <a:spLocks noGrp="1"/>
          </p:cNvSpPr>
          <p:nvPr>
            <p:ph type="subTitle" idx="7"/>
          </p:nvPr>
        </p:nvSpPr>
        <p:spPr>
          <a:xfrm>
            <a:off x="2017402" y="1744627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1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2" name="Google Shape;2292;p13"/>
          <p:cNvSpPr txBox="1">
            <a:spLocks noGrp="1"/>
          </p:cNvSpPr>
          <p:nvPr>
            <p:ph type="subTitle" idx="8"/>
          </p:nvPr>
        </p:nvSpPr>
        <p:spPr>
          <a:xfrm>
            <a:off x="2017402" y="2186375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293" name="Google Shape;2293;p13"/>
          <p:cNvSpPr txBox="1">
            <a:spLocks noGrp="1"/>
          </p:cNvSpPr>
          <p:nvPr>
            <p:ph type="title"/>
          </p:nvPr>
        </p:nvSpPr>
        <p:spPr>
          <a:xfrm>
            <a:off x="713225" y="44502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94" name="Google Shape;2294;p13"/>
          <p:cNvSpPr txBox="1">
            <a:spLocks noGrp="1"/>
          </p:cNvSpPr>
          <p:nvPr>
            <p:ph type="title" idx="9" hasCustomPrompt="1"/>
          </p:nvPr>
        </p:nvSpPr>
        <p:spPr>
          <a:xfrm>
            <a:off x="5019528" y="1735354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295" name="Google Shape;229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19528" y="3304654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296" name="Google Shape;2296;p13"/>
          <p:cNvSpPr txBox="1">
            <a:spLocks noGrp="1"/>
          </p:cNvSpPr>
          <p:nvPr>
            <p:ph type="title" idx="14" hasCustomPrompt="1"/>
          </p:nvPr>
        </p:nvSpPr>
        <p:spPr>
          <a:xfrm>
            <a:off x="1148153" y="1735354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297" name="Google Shape;2297;p13"/>
          <p:cNvSpPr txBox="1">
            <a:spLocks noGrp="1"/>
          </p:cNvSpPr>
          <p:nvPr>
            <p:ph type="title" idx="15" hasCustomPrompt="1"/>
          </p:nvPr>
        </p:nvSpPr>
        <p:spPr>
          <a:xfrm>
            <a:off x="1148153" y="3304654"/>
            <a:ext cx="721200" cy="35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001" b="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9" name="Google Shape;2299;p14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2300" name="Google Shape;2300;p14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301" name="Google Shape;2301;p1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302" name="Google Shape;2302;p1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03" name="Google Shape;2303;p1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04" name="Google Shape;2304;p1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305" name="Google Shape;2305;p1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306" name="Google Shape;2306;p1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307" name="Google Shape;2307;p1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08" name="Google Shape;2308;p1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09" name="Google Shape;2309;p1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0" name="Google Shape;2310;p1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1" name="Google Shape;2311;p1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2" name="Google Shape;2312;p1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3" name="Google Shape;2313;p1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4" name="Google Shape;2314;p1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5" name="Google Shape;2315;p1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6" name="Google Shape;2316;p1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7" name="Google Shape;2317;p1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8" name="Google Shape;2318;p1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9" name="Google Shape;2319;p1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0" name="Google Shape;2320;p1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1" name="Google Shape;2321;p1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2" name="Google Shape;2322;p1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3" name="Google Shape;2323;p1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4" name="Google Shape;2324;p1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5" name="Google Shape;2325;p1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6" name="Google Shape;2326;p1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7" name="Google Shape;2327;p1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8" name="Google Shape;2328;p1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9" name="Google Shape;2329;p1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0" name="Google Shape;2330;p1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1" name="Google Shape;2331;p1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2" name="Google Shape;2332;p1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3" name="Google Shape;2333;p1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4" name="Google Shape;2334;p1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5" name="Google Shape;2335;p1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6" name="Google Shape;2336;p1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7" name="Google Shape;2337;p1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8" name="Google Shape;2338;p1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9" name="Google Shape;2339;p1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0" name="Google Shape;2340;p1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1" name="Google Shape;2341;p1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2" name="Google Shape;2342;p1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3" name="Google Shape;2343;p1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4" name="Google Shape;2344;p1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5" name="Google Shape;2345;p1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6" name="Google Shape;2346;p1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7" name="Google Shape;2347;p1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8" name="Google Shape;2348;p1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9" name="Google Shape;2349;p1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0" name="Google Shape;2350;p1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1" name="Google Shape;2351;p1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2" name="Google Shape;2352;p1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3" name="Google Shape;2353;p1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4" name="Google Shape;2354;p1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5" name="Google Shape;2355;p1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6" name="Google Shape;2356;p1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7" name="Google Shape;2357;p1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8" name="Google Shape;2358;p1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9" name="Google Shape;2359;p1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0" name="Google Shape;2360;p1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1" name="Google Shape;2361;p1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2" name="Google Shape;2362;p1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3" name="Google Shape;2363;p1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4" name="Google Shape;2364;p1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5" name="Google Shape;2365;p1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6" name="Google Shape;2366;p1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7" name="Google Shape;2367;p1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8" name="Google Shape;2368;p1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9" name="Google Shape;2369;p1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0" name="Google Shape;2370;p1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1" name="Google Shape;2371;p1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2" name="Google Shape;2372;p1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3" name="Google Shape;2373;p1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4" name="Google Shape;2374;p1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5" name="Google Shape;2375;p1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6" name="Google Shape;2376;p1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7" name="Google Shape;2377;p1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8" name="Google Shape;2378;p1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9" name="Google Shape;2379;p1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0" name="Google Shape;2380;p1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1" name="Google Shape;2381;p1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2" name="Google Shape;2382;p1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3" name="Google Shape;2383;p1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4" name="Google Shape;2384;p1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5" name="Google Shape;2385;p1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6" name="Google Shape;2386;p1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7" name="Google Shape;2387;p1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8" name="Google Shape;2388;p1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9" name="Google Shape;2389;p1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0" name="Google Shape;2390;p1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1" name="Google Shape;2391;p1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2" name="Google Shape;2392;p1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3" name="Google Shape;2393;p1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4" name="Google Shape;2394;p1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5" name="Google Shape;2395;p1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6" name="Google Shape;2396;p1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7" name="Google Shape;2397;p1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8" name="Google Shape;2398;p1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9" name="Google Shape;2399;p1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0" name="Google Shape;2400;p1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1" name="Google Shape;2401;p1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2" name="Google Shape;2402;p1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3" name="Google Shape;2403;p1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4" name="Google Shape;2404;p1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5" name="Google Shape;2405;p1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6" name="Google Shape;2406;p1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7" name="Google Shape;2407;p1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8" name="Google Shape;2408;p1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9" name="Google Shape;2409;p1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0" name="Google Shape;2410;p1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1" name="Google Shape;2411;p1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2" name="Google Shape;2412;p1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3" name="Google Shape;2413;p1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4" name="Google Shape;2414;p1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5" name="Google Shape;2415;p1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6" name="Google Shape;2416;p1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7" name="Google Shape;2417;p1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8" name="Google Shape;2418;p1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9" name="Google Shape;2419;p1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0" name="Google Shape;2420;p1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1" name="Google Shape;2421;p1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2" name="Google Shape;2422;p1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3" name="Google Shape;2423;p1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4" name="Google Shape;2424;p1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5" name="Google Shape;2425;p1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6" name="Google Shape;2426;p1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7" name="Google Shape;2427;p1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8" name="Google Shape;2428;p1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9" name="Google Shape;2429;p1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0" name="Google Shape;2430;p1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1" name="Google Shape;2431;p1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2" name="Google Shape;2432;p1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3" name="Google Shape;2433;p1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4" name="Google Shape;2434;p1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5" name="Google Shape;2435;p1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6" name="Google Shape;2436;p1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7" name="Google Shape;2437;p1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8" name="Google Shape;2438;p1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9" name="Google Shape;2439;p1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0" name="Google Shape;2440;p1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1" name="Google Shape;2441;p1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2" name="Google Shape;2442;p1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3" name="Google Shape;2443;p1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4" name="Google Shape;2444;p1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5" name="Google Shape;2445;p1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6" name="Google Shape;2446;p1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7" name="Google Shape;2447;p1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8" name="Google Shape;2448;p1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9" name="Google Shape;2449;p1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0" name="Google Shape;2450;p1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1" name="Google Shape;2451;p1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2" name="Google Shape;2452;p1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3" name="Google Shape;2453;p1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4" name="Google Shape;2454;p1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5" name="Google Shape;2455;p1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6" name="Google Shape;2456;p1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7" name="Google Shape;2457;p1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8" name="Google Shape;2458;p1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9" name="Google Shape;2459;p1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0" name="Google Shape;2460;p1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1" name="Google Shape;2461;p1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2" name="Google Shape;2462;p1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3" name="Google Shape;2463;p1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4" name="Google Shape;2464;p1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5" name="Google Shape;2465;p1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6" name="Google Shape;2466;p1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7" name="Google Shape;2467;p1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8" name="Google Shape;2468;p1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9" name="Google Shape;2469;p1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0" name="Google Shape;2470;p1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1" name="Google Shape;2471;p1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2" name="Google Shape;2472;p1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3" name="Google Shape;2473;p1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4" name="Google Shape;2474;p1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5" name="Google Shape;2475;p1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6" name="Google Shape;2476;p1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7" name="Google Shape;2477;p1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8" name="Google Shape;2478;p1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9" name="Google Shape;2479;p1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2487" name="Google Shape;2487;p14"/>
          <p:cNvGrpSpPr/>
          <p:nvPr/>
        </p:nvGrpSpPr>
        <p:grpSpPr>
          <a:xfrm>
            <a:off x="-2493948" y="-952994"/>
            <a:ext cx="12235103" cy="8604059"/>
            <a:chOff x="-2493951" y="-952995"/>
            <a:chExt cx="12235103" cy="8604060"/>
          </a:xfrm>
        </p:grpSpPr>
        <p:grpSp>
          <p:nvGrpSpPr>
            <p:cNvPr id="2488" name="Google Shape;2488;p14"/>
            <p:cNvGrpSpPr/>
            <p:nvPr/>
          </p:nvGrpSpPr>
          <p:grpSpPr>
            <a:xfrm>
              <a:off x="-2493951" y="2659394"/>
              <a:ext cx="4991671" cy="4991671"/>
              <a:chOff x="-1258000" y="444900"/>
              <a:chExt cx="3166500" cy="3166500"/>
            </a:xfrm>
          </p:grpSpPr>
          <p:sp>
            <p:nvSpPr>
              <p:cNvPr id="2489" name="Google Shape;2489;p14"/>
              <p:cNvSpPr/>
              <p:nvPr/>
            </p:nvSpPr>
            <p:spPr>
              <a:xfrm>
                <a:off x="-1258000" y="444900"/>
                <a:ext cx="3166500" cy="3166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>
                <a:off x="-1163375" y="539400"/>
                <a:ext cx="2977500" cy="297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>
                <a:off x="-1070605" y="632156"/>
                <a:ext cx="2791800" cy="27918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>
                <a:off x="-1087025" y="615751"/>
                <a:ext cx="2824800" cy="28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>
                <a:off x="-999001" y="703700"/>
                <a:ext cx="2648700" cy="2648700"/>
              </a:xfrm>
              <a:prstGeom prst="ellipse">
                <a:avLst/>
              </a:pr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>
                <a:off x="-999012" y="703750"/>
                <a:ext cx="2648700" cy="2648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grpSp>
            <p:nvGrpSpPr>
              <p:cNvPr id="2495" name="Google Shape;2495;p14"/>
              <p:cNvGrpSpPr/>
              <p:nvPr/>
            </p:nvGrpSpPr>
            <p:grpSpPr>
              <a:xfrm>
                <a:off x="-915045" y="787710"/>
                <a:ext cx="2480778" cy="2480778"/>
                <a:chOff x="4053950" y="1851775"/>
                <a:chExt cx="447600" cy="447600"/>
              </a:xfrm>
            </p:grpSpPr>
            <p:sp>
              <p:nvSpPr>
                <p:cNvPr id="2496" name="Google Shape;2496;p14"/>
                <p:cNvSpPr/>
                <p:nvPr/>
              </p:nvSpPr>
              <p:spPr>
                <a:xfrm>
                  <a:off x="4053950" y="1851775"/>
                  <a:ext cx="447600" cy="4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17904" extrusionOk="0">
                      <a:moveTo>
                        <a:pt x="8938" y="1"/>
                      </a:moveTo>
                      <a:cubicBezTo>
                        <a:pt x="3998" y="1"/>
                        <a:pt x="1" y="4027"/>
                        <a:pt x="1" y="8966"/>
                      </a:cubicBezTo>
                      <a:cubicBezTo>
                        <a:pt x="1" y="13906"/>
                        <a:pt x="3998" y="17903"/>
                        <a:pt x="8938" y="17903"/>
                      </a:cubicBezTo>
                      <a:cubicBezTo>
                        <a:pt x="13877" y="17903"/>
                        <a:pt x="17903" y="13906"/>
                        <a:pt x="17903" y="8966"/>
                      </a:cubicBezTo>
                      <a:cubicBezTo>
                        <a:pt x="17903" y="4027"/>
                        <a:pt x="13877" y="1"/>
                        <a:pt x="89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497" name="Google Shape;2497;p14"/>
                <p:cNvSpPr/>
                <p:nvPr/>
              </p:nvSpPr>
              <p:spPr>
                <a:xfrm>
                  <a:off x="4076100" y="1874625"/>
                  <a:ext cx="402600" cy="40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4" h="16076" extrusionOk="0">
                      <a:moveTo>
                        <a:pt x="8052" y="0"/>
                      </a:moveTo>
                      <a:cubicBezTo>
                        <a:pt x="3626" y="0"/>
                        <a:pt x="1" y="3598"/>
                        <a:pt x="1" y="8052"/>
                      </a:cubicBezTo>
                      <a:cubicBezTo>
                        <a:pt x="1" y="12478"/>
                        <a:pt x="3626" y="16076"/>
                        <a:pt x="8052" y="16076"/>
                      </a:cubicBezTo>
                      <a:cubicBezTo>
                        <a:pt x="12506" y="16076"/>
                        <a:pt x="16104" y="12478"/>
                        <a:pt x="16104" y="8052"/>
                      </a:cubicBezTo>
                      <a:cubicBezTo>
                        <a:pt x="16104" y="3598"/>
                        <a:pt x="12506" y="0"/>
                        <a:pt x="80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498" name="Google Shape;2498;p14"/>
                <p:cNvSpPr/>
                <p:nvPr/>
              </p:nvSpPr>
              <p:spPr>
                <a:xfrm>
                  <a:off x="4319475" y="1881075"/>
                  <a:ext cx="152775" cy="31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" h="12620" extrusionOk="0">
                      <a:moveTo>
                        <a:pt x="373" y="0"/>
                      </a:moveTo>
                      <a:cubicBezTo>
                        <a:pt x="145" y="427"/>
                        <a:pt x="1" y="914"/>
                        <a:pt x="1" y="1371"/>
                      </a:cubicBezTo>
                      <a:cubicBezTo>
                        <a:pt x="1" y="1828"/>
                        <a:pt x="115" y="2284"/>
                        <a:pt x="373" y="2627"/>
                      </a:cubicBezTo>
                      <a:cubicBezTo>
                        <a:pt x="659" y="3027"/>
                        <a:pt x="1086" y="3255"/>
                        <a:pt x="1485" y="3511"/>
                      </a:cubicBezTo>
                      <a:cubicBezTo>
                        <a:pt x="2228" y="3998"/>
                        <a:pt x="2771" y="4626"/>
                        <a:pt x="2742" y="5539"/>
                      </a:cubicBezTo>
                      <a:cubicBezTo>
                        <a:pt x="2742" y="6396"/>
                        <a:pt x="2429" y="7223"/>
                        <a:pt x="2342" y="8079"/>
                      </a:cubicBezTo>
                      <a:cubicBezTo>
                        <a:pt x="2257" y="8936"/>
                        <a:pt x="2285" y="9822"/>
                        <a:pt x="2570" y="10621"/>
                      </a:cubicBezTo>
                      <a:cubicBezTo>
                        <a:pt x="2970" y="11649"/>
                        <a:pt x="3799" y="12305"/>
                        <a:pt x="4740" y="12620"/>
                      </a:cubicBezTo>
                      <a:cubicBezTo>
                        <a:pt x="5055" y="12220"/>
                        <a:pt x="5311" y="11791"/>
                        <a:pt x="5540" y="11364"/>
                      </a:cubicBezTo>
                      <a:cubicBezTo>
                        <a:pt x="4969" y="10850"/>
                        <a:pt x="4541" y="10192"/>
                        <a:pt x="4370" y="9393"/>
                      </a:cubicBezTo>
                      <a:cubicBezTo>
                        <a:pt x="4085" y="7908"/>
                        <a:pt x="5055" y="6709"/>
                        <a:pt x="6111" y="5795"/>
                      </a:cubicBezTo>
                      <a:cubicBezTo>
                        <a:pt x="5398" y="2970"/>
                        <a:pt x="3198" y="743"/>
                        <a:pt x="37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499" name="Google Shape;2499;p14"/>
                <p:cNvSpPr/>
                <p:nvPr/>
              </p:nvSpPr>
              <p:spPr>
                <a:xfrm>
                  <a:off x="4143200" y="1875350"/>
                  <a:ext cx="180600" cy="2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4" h="9196" extrusionOk="0">
                      <a:moveTo>
                        <a:pt x="4825" y="1"/>
                      </a:moveTo>
                      <a:lnTo>
                        <a:pt x="4825" y="1"/>
                      </a:lnTo>
                      <a:cubicBezTo>
                        <a:pt x="2970" y="115"/>
                        <a:pt x="1284" y="857"/>
                        <a:pt x="1" y="2027"/>
                      </a:cubicBezTo>
                      <a:cubicBezTo>
                        <a:pt x="713" y="2571"/>
                        <a:pt x="1741" y="2742"/>
                        <a:pt x="2570" y="3112"/>
                      </a:cubicBezTo>
                      <a:cubicBezTo>
                        <a:pt x="3941" y="3740"/>
                        <a:pt x="4626" y="5110"/>
                        <a:pt x="4854" y="6538"/>
                      </a:cubicBezTo>
                      <a:cubicBezTo>
                        <a:pt x="4939" y="7196"/>
                        <a:pt x="4969" y="7881"/>
                        <a:pt x="5224" y="8479"/>
                      </a:cubicBezTo>
                      <a:cubicBezTo>
                        <a:pt x="5368" y="8822"/>
                        <a:pt x="5681" y="9194"/>
                        <a:pt x="6081" y="9194"/>
                      </a:cubicBezTo>
                      <a:cubicBezTo>
                        <a:pt x="6094" y="9195"/>
                        <a:pt x="6107" y="9196"/>
                        <a:pt x="6120" y="9196"/>
                      </a:cubicBezTo>
                      <a:cubicBezTo>
                        <a:pt x="6496" y="9196"/>
                        <a:pt x="6714" y="8812"/>
                        <a:pt x="6853" y="8509"/>
                      </a:cubicBezTo>
                      <a:cubicBezTo>
                        <a:pt x="7223" y="7538"/>
                        <a:pt x="6652" y="6538"/>
                        <a:pt x="6168" y="5739"/>
                      </a:cubicBezTo>
                      <a:cubicBezTo>
                        <a:pt x="5738" y="4996"/>
                        <a:pt x="5282" y="4254"/>
                        <a:pt x="4969" y="3454"/>
                      </a:cubicBezTo>
                      <a:cubicBezTo>
                        <a:pt x="4653" y="2598"/>
                        <a:pt x="4539" y="1684"/>
                        <a:pt x="4683" y="771"/>
                      </a:cubicBezTo>
                      <a:cubicBezTo>
                        <a:pt x="4711" y="515"/>
                        <a:pt x="4768" y="257"/>
                        <a:pt x="48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500" name="Google Shape;2500;p14"/>
                <p:cNvSpPr/>
                <p:nvPr/>
              </p:nvSpPr>
              <p:spPr>
                <a:xfrm>
                  <a:off x="4076100" y="1968825"/>
                  <a:ext cx="275550" cy="30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2" h="12251" extrusionOk="0">
                      <a:moveTo>
                        <a:pt x="1228" y="1"/>
                      </a:moveTo>
                      <a:cubicBezTo>
                        <a:pt x="458" y="1257"/>
                        <a:pt x="1" y="2714"/>
                        <a:pt x="1" y="4284"/>
                      </a:cubicBezTo>
                      <a:cubicBezTo>
                        <a:pt x="1" y="4599"/>
                        <a:pt x="28" y="4912"/>
                        <a:pt x="58" y="5227"/>
                      </a:cubicBezTo>
                      <a:cubicBezTo>
                        <a:pt x="572" y="4912"/>
                        <a:pt x="1086" y="4626"/>
                        <a:pt x="1657" y="4599"/>
                      </a:cubicBezTo>
                      <a:cubicBezTo>
                        <a:pt x="2513" y="4599"/>
                        <a:pt x="2913" y="5426"/>
                        <a:pt x="2998" y="6141"/>
                      </a:cubicBezTo>
                      <a:cubicBezTo>
                        <a:pt x="3142" y="7481"/>
                        <a:pt x="2856" y="8852"/>
                        <a:pt x="3199" y="10165"/>
                      </a:cubicBezTo>
                      <a:cubicBezTo>
                        <a:pt x="3256" y="10394"/>
                        <a:pt x="3340" y="10652"/>
                        <a:pt x="3455" y="10880"/>
                      </a:cubicBezTo>
                      <a:cubicBezTo>
                        <a:pt x="3854" y="11166"/>
                        <a:pt x="4284" y="11394"/>
                        <a:pt x="4740" y="11593"/>
                      </a:cubicBezTo>
                      <a:cubicBezTo>
                        <a:pt x="5197" y="11508"/>
                        <a:pt x="5654" y="11136"/>
                        <a:pt x="6054" y="10880"/>
                      </a:cubicBezTo>
                      <a:cubicBezTo>
                        <a:pt x="6415" y="10651"/>
                        <a:pt x="6803" y="10499"/>
                        <a:pt x="7207" y="10499"/>
                      </a:cubicBezTo>
                      <a:cubicBezTo>
                        <a:pt x="7409" y="10499"/>
                        <a:pt x="7615" y="10537"/>
                        <a:pt x="7824" y="10622"/>
                      </a:cubicBezTo>
                      <a:cubicBezTo>
                        <a:pt x="8338" y="10823"/>
                        <a:pt x="8708" y="11280"/>
                        <a:pt x="8966" y="11764"/>
                      </a:cubicBezTo>
                      <a:cubicBezTo>
                        <a:pt x="9050" y="11908"/>
                        <a:pt x="9137" y="12079"/>
                        <a:pt x="9194" y="12251"/>
                      </a:cubicBezTo>
                      <a:cubicBezTo>
                        <a:pt x="9823" y="12164"/>
                        <a:pt x="10421" y="11992"/>
                        <a:pt x="11022" y="11764"/>
                      </a:cubicBezTo>
                      <a:cubicBezTo>
                        <a:pt x="10878" y="11421"/>
                        <a:pt x="10793" y="11079"/>
                        <a:pt x="10679" y="10736"/>
                      </a:cubicBezTo>
                      <a:cubicBezTo>
                        <a:pt x="10364" y="9594"/>
                        <a:pt x="9823" y="8596"/>
                        <a:pt x="8738" y="8025"/>
                      </a:cubicBezTo>
                      <a:cubicBezTo>
                        <a:pt x="7908" y="7596"/>
                        <a:pt x="6853" y="7367"/>
                        <a:pt x="6396" y="6483"/>
                      </a:cubicBezTo>
                      <a:cubicBezTo>
                        <a:pt x="5940" y="5512"/>
                        <a:pt x="6367" y="4455"/>
                        <a:pt x="6282" y="3484"/>
                      </a:cubicBezTo>
                      <a:cubicBezTo>
                        <a:pt x="6195" y="2258"/>
                        <a:pt x="5083" y="1858"/>
                        <a:pt x="4026" y="1630"/>
                      </a:cubicBezTo>
                      <a:cubicBezTo>
                        <a:pt x="3112" y="1429"/>
                        <a:pt x="1856" y="1257"/>
                        <a:pt x="1371" y="287"/>
                      </a:cubicBezTo>
                      <a:cubicBezTo>
                        <a:pt x="1314" y="202"/>
                        <a:pt x="1257" y="115"/>
                        <a:pt x="12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2501" name="Google Shape;2501;p14"/>
            <p:cNvGrpSpPr/>
            <p:nvPr/>
          </p:nvGrpSpPr>
          <p:grpSpPr>
            <a:xfrm flipH="1">
              <a:off x="713218" y="-952995"/>
              <a:ext cx="2146916" cy="1873435"/>
              <a:chOff x="7370668" y="1170600"/>
              <a:chExt cx="2146916" cy="1873435"/>
            </a:xfrm>
          </p:grpSpPr>
          <p:sp>
            <p:nvSpPr>
              <p:cNvPr id="2502" name="Google Shape;2502;p14"/>
              <p:cNvSpPr/>
              <p:nvPr/>
            </p:nvSpPr>
            <p:spPr>
              <a:xfrm>
                <a:off x="7644151" y="1232874"/>
                <a:ext cx="1620711" cy="1620566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1164" extrusionOk="0">
                    <a:moveTo>
                      <a:pt x="5569" y="1"/>
                    </a:moveTo>
                    <a:cubicBezTo>
                      <a:pt x="2513" y="1"/>
                      <a:pt x="0" y="2484"/>
                      <a:pt x="0" y="5567"/>
                    </a:cubicBezTo>
                    <a:cubicBezTo>
                      <a:pt x="0" y="8651"/>
                      <a:pt x="2513" y="11163"/>
                      <a:pt x="5569" y="11163"/>
                    </a:cubicBezTo>
                    <a:cubicBezTo>
                      <a:pt x="8653" y="11163"/>
                      <a:pt x="11165" y="8651"/>
                      <a:pt x="11165" y="5567"/>
                    </a:cubicBezTo>
                    <a:cubicBezTo>
                      <a:pt x="11165" y="2484"/>
                      <a:pt x="8653" y="1"/>
                      <a:pt x="5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>
                <a:off x="7988328" y="1232874"/>
                <a:ext cx="1036297" cy="315433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173" extrusionOk="0">
                    <a:moveTo>
                      <a:pt x="3198" y="1"/>
                    </a:moveTo>
                    <a:cubicBezTo>
                      <a:pt x="2026" y="1"/>
                      <a:pt x="914" y="371"/>
                      <a:pt x="0" y="999"/>
                    </a:cubicBezTo>
                    <a:cubicBezTo>
                      <a:pt x="990" y="1824"/>
                      <a:pt x="2351" y="2172"/>
                      <a:pt x="3648" y="2172"/>
                    </a:cubicBezTo>
                    <a:cubicBezTo>
                      <a:pt x="3698" y="2172"/>
                      <a:pt x="3747" y="2172"/>
                      <a:pt x="3796" y="2171"/>
                    </a:cubicBezTo>
                    <a:cubicBezTo>
                      <a:pt x="4938" y="2141"/>
                      <a:pt x="6023" y="1798"/>
                      <a:pt x="7138" y="1600"/>
                    </a:cubicBezTo>
                    <a:cubicBezTo>
                      <a:pt x="6110" y="599"/>
                      <a:pt x="4740" y="1"/>
                      <a:pt x="31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>
                <a:off x="8124925" y="2463696"/>
                <a:ext cx="1019604" cy="389755"/>
              </a:xfrm>
              <a:custGeom>
                <a:avLst/>
                <a:gdLst/>
                <a:ahLst/>
                <a:cxnLst/>
                <a:rect l="l" t="t" r="r" b="b"/>
                <a:pathLst>
                  <a:path w="7024" h="2685" extrusionOk="0">
                    <a:moveTo>
                      <a:pt x="7024" y="0"/>
                    </a:moveTo>
                    <a:lnTo>
                      <a:pt x="7024" y="0"/>
                    </a:lnTo>
                    <a:cubicBezTo>
                      <a:pt x="5768" y="229"/>
                      <a:pt x="4569" y="743"/>
                      <a:pt x="3369" y="1343"/>
                    </a:cubicBezTo>
                    <a:cubicBezTo>
                      <a:pt x="2380" y="1864"/>
                      <a:pt x="1259" y="2201"/>
                      <a:pt x="132" y="2201"/>
                    </a:cubicBezTo>
                    <a:cubicBezTo>
                      <a:pt x="88" y="2201"/>
                      <a:pt x="44" y="2201"/>
                      <a:pt x="0" y="2200"/>
                    </a:cubicBezTo>
                    <a:lnTo>
                      <a:pt x="0" y="2200"/>
                    </a:lnTo>
                    <a:cubicBezTo>
                      <a:pt x="686" y="2513"/>
                      <a:pt x="1458" y="2684"/>
                      <a:pt x="2257" y="2684"/>
                    </a:cubicBezTo>
                    <a:cubicBezTo>
                      <a:pt x="4283" y="2684"/>
                      <a:pt x="6053" y="1599"/>
                      <a:pt x="70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>
                <a:off x="7644151" y="1667922"/>
                <a:ext cx="1620711" cy="743074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5119" extrusionOk="0">
                    <a:moveTo>
                      <a:pt x="10537" y="0"/>
                    </a:moveTo>
                    <a:cubicBezTo>
                      <a:pt x="10194" y="430"/>
                      <a:pt x="9623" y="800"/>
                      <a:pt x="9251" y="1028"/>
                    </a:cubicBezTo>
                    <a:cubicBezTo>
                      <a:pt x="8441" y="1526"/>
                      <a:pt x="7486" y="1808"/>
                      <a:pt x="6521" y="1808"/>
                    </a:cubicBezTo>
                    <a:cubicBezTo>
                      <a:pt x="6432" y="1808"/>
                      <a:pt x="6343" y="1805"/>
                      <a:pt x="6254" y="1800"/>
                    </a:cubicBezTo>
                    <a:cubicBezTo>
                      <a:pt x="5083" y="1714"/>
                      <a:pt x="4112" y="971"/>
                      <a:pt x="2999" y="686"/>
                    </a:cubicBezTo>
                    <a:cubicBezTo>
                      <a:pt x="2650" y="598"/>
                      <a:pt x="2305" y="561"/>
                      <a:pt x="1961" y="561"/>
                    </a:cubicBezTo>
                    <a:cubicBezTo>
                      <a:pt x="1405" y="561"/>
                      <a:pt x="851" y="659"/>
                      <a:pt x="286" y="800"/>
                    </a:cubicBezTo>
                    <a:cubicBezTo>
                      <a:pt x="115" y="1344"/>
                      <a:pt x="0" y="1942"/>
                      <a:pt x="0" y="2570"/>
                    </a:cubicBezTo>
                    <a:cubicBezTo>
                      <a:pt x="0" y="3141"/>
                      <a:pt x="87" y="3712"/>
                      <a:pt x="259" y="4226"/>
                    </a:cubicBezTo>
                    <a:cubicBezTo>
                      <a:pt x="1225" y="4920"/>
                      <a:pt x="2592" y="5118"/>
                      <a:pt x="3839" y="5118"/>
                    </a:cubicBezTo>
                    <a:cubicBezTo>
                      <a:pt x="4287" y="5118"/>
                      <a:pt x="4720" y="5093"/>
                      <a:pt x="5112" y="5055"/>
                    </a:cubicBezTo>
                    <a:cubicBezTo>
                      <a:pt x="6426" y="4941"/>
                      <a:pt x="7652" y="4541"/>
                      <a:pt x="8794" y="3883"/>
                    </a:cubicBezTo>
                    <a:cubicBezTo>
                      <a:pt x="9594" y="3427"/>
                      <a:pt x="10366" y="2885"/>
                      <a:pt x="11165" y="2371"/>
                    </a:cubicBezTo>
                    <a:cubicBezTo>
                      <a:pt x="11135" y="1515"/>
                      <a:pt x="10907" y="715"/>
                      <a:pt x="10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>
                <a:off x="7370668" y="1170600"/>
                <a:ext cx="2146916" cy="1873435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2906" extrusionOk="0">
                    <a:moveTo>
                      <a:pt x="658" y="0"/>
                    </a:moveTo>
                    <a:cubicBezTo>
                      <a:pt x="571" y="0"/>
                      <a:pt x="429" y="30"/>
                      <a:pt x="286" y="115"/>
                    </a:cubicBezTo>
                    <a:cubicBezTo>
                      <a:pt x="171" y="201"/>
                      <a:pt x="87" y="373"/>
                      <a:pt x="57" y="514"/>
                    </a:cubicBezTo>
                    <a:cubicBezTo>
                      <a:pt x="0" y="772"/>
                      <a:pt x="57" y="944"/>
                      <a:pt x="114" y="1085"/>
                    </a:cubicBezTo>
                    <a:cubicBezTo>
                      <a:pt x="228" y="1401"/>
                      <a:pt x="372" y="1656"/>
                      <a:pt x="514" y="1914"/>
                    </a:cubicBezTo>
                    <a:cubicBezTo>
                      <a:pt x="799" y="2428"/>
                      <a:pt x="1142" y="2885"/>
                      <a:pt x="1514" y="3342"/>
                    </a:cubicBezTo>
                    <a:cubicBezTo>
                      <a:pt x="2942" y="5082"/>
                      <a:pt x="4568" y="6654"/>
                      <a:pt x="6281" y="8139"/>
                    </a:cubicBezTo>
                    <a:cubicBezTo>
                      <a:pt x="7138" y="8851"/>
                      <a:pt x="7994" y="9566"/>
                      <a:pt x="8908" y="10222"/>
                    </a:cubicBezTo>
                    <a:cubicBezTo>
                      <a:pt x="9822" y="10879"/>
                      <a:pt x="10765" y="11535"/>
                      <a:pt x="11763" y="12079"/>
                    </a:cubicBezTo>
                    <a:cubicBezTo>
                      <a:pt x="12277" y="12334"/>
                      <a:pt x="12791" y="12620"/>
                      <a:pt x="13362" y="12791"/>
                    </a:cubicBezTo>
                    <a:cubicBezTo>
                      <a:pt x="13506" y="12848"/>
                      <a:pt x="13677" y="12878"/>
                      <a:pt x="13848" y="12905"/>
                    </a:cubicBezTo>
                    <a:lnTo>
                      <a:pt x="14134" y="12905"/>
                    </a:lnTo>
                    <a:cubicBezTo>
                      <a:pt x="14248" y="12878"/>
                      <a:pt x="14362" y="12878"/>
                      <a:pt x="14504" y="12764"/>
                    </a:cubicBezTo>
                    <a:cubicBezTo>
                      <a:pt x="14648" y="12677"/>
                      <a:pt x="14732" y="12535"/>
                      <a:pt x="14762" y="12392"/>
                    </a:cubicBezTo>
                    <a:cubicBezTo>
                      <a:pt x="14789" y="12250"/>
                      <a:pt x="14762" y="12163"/>
                      <a:pt x="14762" y="12049"/>
                    </a:cubicBezTo>
                    <a:cubicBezTo>
                      <a:pt x="14732" y="11850"/>
                      <a:pt x="14648" y="11706"/>
                      <a:pt x="14591" y="11565"/>
                    </a:cubicBezTo>
                    <a:cubicBezTo>
                      <a:pt x="14447" y="11307"/>
                      <a:pt x="14276" y="11051"/>
                      <a:pt x="14104" y="10822"/>
                    </a:cubicBezTo>
                    <a:cubicBezTo>
                      <a:pt x="13933" y="10594"/>
                      <a:pt x="13762" y="10366"/>
                      <a:pt x="13563" y="10165"/>
                    </a:cubicBezTo>
                    <a:cubicBezTo>
                      <a:pt x="13191" y="9737"/>
                      <a:pt x="12791" y="9338"/>
                      <a:pt x="12391" y="8965"/>
                    </a:cubicBezTo>
                    <a:cubicBezTo>
                      <a:pt x="12358" y="8932"/>
                      <a:pt x="12325" y="8918"/>
                      <a:pt x="12292" y="8918"/>
                    </a:cubicBezTo>
                    <a:cubicBezTo>
                      <a:pt x="12268" y="8918"/>
                      <a:pt x="12244" y="8926"/>
                      <a:pt x="12220" y="8938"/>
                    </a:cubicBezTo>
                    <a:cubicBezTo>
                      <a:pt x="12163" y="8995"/>
                      <a:pt x="12163" y="9080"/>
                      <a:pt x="12192" y="9109"/>
                    </a:cubicBezTo>
                    <a:cubicBezTo>
                      <a:pt x="12535" y="9566"/>
                      <a:pt x="12878" y="9993"/>
                      <a:pt x="13191" y="10450"/>
                    </a:cubicBezTo>
                    <a:cubicBezTo>
                      <a:pt x="13506" y="10907"/>
                      <a:pt x="13819" y="11364"/>
                      <a:pt x="13990" y="11820"/>
                    </a:cubicBezTo>
                    <a:cubicBezTo>
                      <a:pt x="14047" y="11935"/>
                      <a:pt x="14077" y="12049"/>
                      <a:pt x="14077" y="12136"/>
                    </a:cubicBezTo>
                    <a:lnTo>
                      <a:pt x="14077" y="12178"/>
                    </a:lnTo>
                    <a:lnTo>
                      <a:pt x="14077" y="12178"/>
                    </a:lnTo>
                    <a:cubicBezTo>
                      <a:pt x="14075" y="12178"/>
                      <a:pt x="14074" y="12178"/>
                      <a:pt x="14073" y="12178"/>
                    </a:cubicBezTo>
                    <a:cubicBezTo>
                      <a:pt x="14040" y="12178"/>
                      <a:pt x="13990" y="12178"/>
                      <a:pt x="13933" y="12163"/>
                    </a:cubicBezTo>
                    <a:cubicBezTo>
                      <a:pt x="13848" y="12136"/>
                      <a:pt x="13734" y="12106"/>
                      <a:pt x="13620" y="12049"/>
                    </a:cubicBezTo>
                    <a:cubicBezTo>
                      <a:pt x="13134" y="11878"/>
                      <a:pt x="12677" y="11592"/>
                      <a:pt x="12220" y="11307"/>
                    </a:cubicBezTo>
                    <a:cubicBezTo>
                      <a:pt x="11279" y="10736"/>
                      <a:pt x="10393" y="10080"/>
                      <a:pt x="9536" y="9422"/>
                    </a:cubicBezTo>
                    <a:cubicBezTo>
                      <a:pt x="8652" y="8737"/>
                      <a:pt x="7796" y="8052"/>
                      <a:pt x="6967" y="7309"/>
                    </a:cubicBezTo>
                    <a:cubicBezTo>
                      <a:pt x="6110" y="6597"/>
                      <a:pt x="5311" y="5854"/>
                      <a:pt x="4511" y="5112"/>
                    </a:cubicBezTo>
                    <a:cubicBezTo>
                      <a:pt x="3684" y="4370"/>
                      <a:pt x="2912" y="3570"/>
                      <a:pt x="2200" y="2771"/>
                    </a:cubicBezTo>
                    <a:cubicBezTo>
                      <a:pt x="1827" y="2342"/>
                      <a:pt x="1485" y="1942"/>
                      <a:pt x="1172" y="1515"/>
                    </a:cubicBezTo>
                    <a:cubicBezTo>
                      <a:pt x="1028" y="1286"/>
                      <a:pt x="886" y="1058"/>
                      <a:pt x="799" y="857"/>
                    </a:cubicBezTo>
                    <a:cubicBezTo>
                      <a:pt x="759" y="777"/>
                      <a:pt x="734" y="696"/>
                      <a:pt x="722" y="656"/>
                    </a:cubicBezTo>
                    <a:lnTo>
                      <a:pt x="722" y="656"/>
                    </a:lnTo>
                    <a:cubicBezTo>
                      <a:pt x="763" y="643"/>
                      <a:pt x="810" y="636"/>
                      <a:pt x="860" y="636"/>
                    </a:cubicBezTo>
                    <a:cubicBezTo>
                      <a:pt x="914" y="636"/>
                      <a:pt x="971" y="643"/>
                      <a:pt x="1028" y="658"/>
                    </a:cubicBezTo>
                    <a:cubicBezTo>
                      <a:pt x="1142" y="686"/>
                      <a:pt x="1256" y="715"/>
                      <a:pt x="1400" y="772"/>
                    </a:cubicBezTo>
                    <a:cubicBezTo>
                      <a:pt x="1656" y="857"/>
                      <a:pt x="1884" y="971"/>
                      <a:pt x="2143" y="1058"/>
                    </a:cubicBezTo>
                    <a:cubicBezTo>
                      <a:pt x="2656" y="1286"/>
                      <a:pt x="3141" y="1542"/>
                      <a:pt x="3627" y="1828"/>
                    </a:cubicBezTo>
                    <a:cubicBezTo>
                      <a:pt x="3643" y="1836"/>
                      <a:pt x="3658" y="1839"/>
                      <a:pt x="3673" y="1839"/>
                    </a:cubicBezTo>
                    <a:cubicBezTo>
                      <a:pt x="3713" y="1839"/>
                      <a:pt x="3749" y="1812"/>
                      <a:pt x="3769" y="1771"/>
                    </a:cubicBezTo>
                    <a:cubicBezTo>
                      <a:pt x="3826" y="1743"/>
                      <a:pt x="3826" y="1656"/>
                      <a:pt x="3769" y="1599"/>
                    </a:cubicBezTo>
                    <a:cubicBezTo>
                      <a:pt x="3312" y="1257"/>
                      <a:pt x="2855" y="944"/>
                      <a:pt x="2371" y="658"/>
                    </a:cubicBezTo>
                    <a:cubicBezTo>
                      <a:pt x="2113" y="514"/>
                      <a:pt x="1857" y="373"/>
                      <a:pt x="1599" y="258"/>
                    </a:cubicBezTo>
                    <a:cubicBezTo>
                      <a:pt x="1457" y="172"/>
                      <a:pt x="1313" y="115"/>
                      <a:pt x="1172" y="87"/>
                    </a:cubicBezTo>
                    <a:cubicBezTo>
                      <a:pt x="1028" y="30"/>
                      <a:pt x="857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>
                <a:off x="7403765" y="1199777"/>
                <a:ext cx="2080723" cy="1809419"/>
              </a:xfrm>
              <a:custGeom>
                <a:avLst/>
                <a:gdLst/>
                <a:ahLst/>
                <a:cxnLst/>
                <a:rect l="l" t="t" r="r" b="b"/>
                <a:pathLst>
                  <a:path w="14334" h="12465" extrusionOk="0">
                    <a:moveTo>
                      <a:pt x="457" y="0"/>
                    </a:moveTo>
                    <a:cubicBezTo>
                      <a:pt x="373" y="28"/>
                      <a:pt x="286" y="28"/>
                      <a:pt x="201" y="85"/>
                    </a:cubicBezTo>
                    <a:cubicBezTo>
                      <a:pt x="115" y="142"/>
                      <a:pt x="58" y="256"/>
                      <a:pt x="58" y="343"/>
                    </a:cubicBezTo>
                    <a:cubicBezTo>
                      <a:pt x="0" y="514"/>
                      <a:pt x="58" y="686"/>
                      <a:pt x="115" y="800"/>
                    </a:cubicBezTo>
                    <a:cubicBezTo>
                      <a:pt x="201" y="1085"/>
                      <a:pt x="343" y="1341"/>
                      <a:pt x="487" y="1570"/>
                    </a:cubicBezTo>
                    <a:cubicBezTo>
                      <a:pt x="800" y="2056"/>
                      <a:pt x="1143" y="2513"/>
                      <a:pt x="1515" y="2940"/>
                    </a:cubicBezTo>
                    <a:cubicBezTo>
                      <a:pt x="2942" y="4653"/>
                      <a:pt x="4569" y="6195"/>
                      <a:pt x="6254" y="7652"/>
                    </a:cubicBezTo>
                    <a:cubicBezTo>
                      <a:pt x="7111" y="8394"/>
                      <a:pt x="7995" y="9080"/>
                      <a:pt x="8881" y="9765"/>
                    </a:cubicBezTo>
                    <a:cubicBezTo>
                      <a:pt x="9795" y="10420"/>
                      <a:pt x="10708" y="11078"/>
                      <a:pt x="11679" y="11619"/>
                    </a:cubicBezTo>
                    <a:cubicBezTo>
                      <a:pt x="12163" y="11905"/>
                      <a:pt x="12677" y="12163"/>
                      <a:pt x="13221" y="12362"/>
                    </a:cubicBezTo>
                    <a:lnTo>
                      <a:pt x="13648" y="12449"/>
                    </a:lnTo>
                    <a:cubicBezTo>
                      <a:pt x="13700" y="12459"/>
                      <a:pt x="13756" y="12465"/>
                      <a:pt x="13814" y="12465"/>
                    </a:cubicBezTo>
                    <a:cubicBezTo>
                      <a:pt x="13916" y="12465"/>
                      <a:pt x="14025" y="12445"/>
                      <a:pt x="14134" y="12392"/>
                    </a:cubicBezTo>
                    <a:cubicBezTo>
                      <a:pt x="14219" y="12305"/>
                      <a:pt x="14276" y="12220"/>
                      <a:pt x="14306" y="12133"/>
                    </a:cubicBezTo>
                    <a:cubicBezTo>
                      <a:pt x="14333" y="12049"/>
                      <a:pt x="14333" y="11962"/>
                      <a:pt x="14306" y="11878"/>
                    </a:cubicBezTo>
                    <a:cubicBezTo>
                      <a:pt x="14276" y="11734"/>
                      <a:pt x="14219" y="11592"/>
                      <a:pt x="14162" y="11448"/>
                    </a:cubicBezTo>
                    <a:cubicBezTo>
                      <a:pt x="13906" y="10934"/>
                      <a:pt x="13563" y="10477"/>
                      <a:pt x="13221" y="10050"/>
                    </a:cubicBezTo>
                    <a:cubicBezTo>
                      <a:pt x="12848" y="9621"/>
                      <a:pt x="12478" y="9221"/>
                      <a:pt x="12106" y="8821"/>
                    </a:cubicBezTo>
                    <a:cubicBezTo>
                      <a:pt x="12079" y="8794"/>
                      <a:pt x="12049" y="8794"/>
                      <a:pt x="12022" y="8794"/>
                    </a:cubicBezTo>
                    <a:lnTo>
                      <a:pt x="12022" y="8879"/>
                    </a:lnTo>
                    <a:cubicBezTo>
                      <a:pt x="12392" y="9278"/>
                      <a:pt x="12764" y="9708"/>
                      <a:pt x="13077" y="10165"/>
                    </a:cubicBezTo>
                    <a:cubicBezTo>
                      <a:pt x="13419" y="10592"/>
                      <a:pt x="13735" y="11048"/>
                      <a:pt x="13963" y="11535"/>
                    </a:cubicBezTo>
                    <a:cubicBezTo>
                      <a:pt x="14020" y="11677"/>
                      <a:pt x="14048" y="11791"/>
                      <a:pt x="14077" y="11905"/>
                    </a:cubicBezTo>
                    <a:cubicBezTo>
                      <a:pt x="14105" y="12049"/>
                      <a:pt x="14077" y="12133"/>
                      <a:pt x="13990" y="12163"/>
                    </a:cubicBezTo>
                    <a:cubicBezTo>
                      <a:pt x="13957" y="12196"/>
                      <a:pt x="13905" y="12210"/>
                      <a:pt x="13839" y="12210"/>
                    </a:cubicBezTo>
                    <a:cubicBezTo>
                      <a:pt x="13791" y="12210"/>
                      <a:pt x="13737" y="12203"/>
                      <a:pt x="13678" y="12191"/>
                    </a:cubicBezTo>
                    <a:cubicBezTo>
                      <a:pt x="13563" y="12191"/>
                      <a:pt x="13419" y="12133"/>
                      <a:pt x="13305" y="12106"/>
                    </a:cubicBezTo>
                    <a:cubicBezTo>
                      <a:pt x="12791" y="11905"/>
                      <a:pt x="12307" y="11649"/>
                      <a:pt x="11850" y="11364"/>
                    </a:cubicBezTo>
                    <a:cubicBezTo>
                      <a:pt x="9936" y="10192"/>
                      <a:pt x="8196" y="8821"/>
                      <a:pt x="6510" y="7394"/>
                    </a:cubicBezTo>
                    <a:cubicBezTo>
                      <a:pt x="5654" y="6652"/>
                      <a:pt x="4827" y="5909"/>
                      <a:pt x="4027" y="5140"/>
                    </a:cubicBezTo>
                    <a:cubicBezTo>
                      <a:pt x="3228" y="4368"/>
                      <a:pt x="2456" y="3568"/>
                      <a:pt x="1743" y="2741"/>
                    </a:cubicBezTo>
                    <a:cubicBezTo>
                      <a:pt x="1371" y="2312"/>
                      <a:pt x="1028" y="1885"/>
                      <a:pt x="715" y="1428"/>
                    </a:cubicBezTo>
                    <a:cubicBezTo>
                      <a:pt x="571" y="1200"/>
                      <a:pt x="430" y="971"/>
                      <a:pt x="343" y="743"/>
                    </a:cubicBezTo>
                    <a:cubicBezTo>
                      <a:pt x="286" y="599"/>
                      <a:pt x="259" y="485"/>
                      <a:pt x="286" y="370"/>
                    </a:cubicBezTo>
                    <a:cubicBezTo>
                      <a:pt x="286" y="286"/>
                      <a:pt x="343" y="256"/>
                      <a:pt x="457" y="229"/>
                    </a:cubicBezTo>
                    <a:cubicBezTo>
                      <a:pt x="715" y="229"/>
                      <a:pt x="971" y="313"/>
                      <a:pt x="1229" y="400"/>
                    </a:cubicBezTo>
                    <a:cubicBezTo>
                      <a:pt x="1485" y="485"/>
                      <a:pt x="1743" y="599"/>
                      <a:pt x="1999" y="743"/>
                    </a:cubicBezTo>
                    <a:cubicBezTo>
                      <a:pt x="2486" y="971"/>
                      <a:pt x="2970" y="1257"/>
                      <a:pt x="3456" y="1542"/>
                    </a:cubicBezTo>
                    <a:cubicBezTo>
                      <a:pt x="3456" y="1551"/>
                      <a:pt x="3459" y="1554"/>
                      <a:pt x="3464" y="1554"/>
                    </a:cubicBezTo>
                    <a:cubicBezTo>
                      <a:pt x="3475" y="1554"/>
                      <a:pt x="3494" y="1542"/>
                      <a:pt x="3513" y="1542"/>
                    </a:cubicBezTo>
                    <a:cubicBezTo>
                      <a:pt x="3513" y="1512"/>
                      <a:pt x="3513" y="1485"/>
                      <a:pt x="3484" y="1485"/>
                    </a:cubicBezTo>
                    <a:cubicBezTo>
                      <a:pt x="3027" y="1170"/>
                      <a:pt x="2570" y="857"/>
                      <a:pt x="2056" y="599"/>
                    </a:cubicBezTo>
                    <a:cubicBezTo>
                      <a:pt x="1828" y="457"/>
                      <a:pt x="1572" y="313"/>
                      <a:pt x="1314" y="229"/>
                    </a:cubicBezTo>
                    <a:cubicBezTo>
                      <a:pt x="1028" y="115"/>
                      <a:pt x="772" y="0"/>
                      <a:pt x="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508" name="Google Shape;2508;p14"/>
            <p:cNvGrpSpPr/>
            <p:nvPr/>
          </p:nvGrpSpPr>
          <p:grpSpPr>
            <a:xfrm>
              <a:off x="8561294" y="3555309"/>
              <a:ext cx="1179858" cy="1148257"/>
              <a:chOff x="6135492" y="1597374"/>
              <a:chExt cx="758751" cy="738429"/>
            </a:xfrm>
          </p:grpSpPr>
          <p:sp>
            <p:nvSpPr>
              <p:cNvPr id="2509" name="Google Shape;2509;p14"/>
              <p:cNvSpPr/>
              <p:nvPr/>
            </p:nvSpPr>
            <p:spPr>
              <a:xfrm>
                <a:off x="6135492" y="1597374"/>
                <a:ext cx="758751" cy="738429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5087" extrusionOk="0">
                    <a:moveTo>
                      <a:pt x="2591" y="0"/>
                    </a:moveTo>
                    <a:cubicBezTo>
                      <a:pt x="2556" y="0"/>
                      <a:pt x="2521" y="1"/>
                      <a:pt x="2486" y="2"/>
                    </a:cubicBezTo>
                    <a:cubicBezTo>
                      <a:pt x="1086" y="87"/>
                      <a:pt x="1" y="1286"/>
                      <a:pt x="88" y="2686"/>
                    </a:cubicBezTo>
                    <a:cubicBezTo>
                      <a:pt x="143" y="4048"/>
                      <a:pt x="1283" y="5087"/>
                      <a:pt x="2634" y="5087"/>
                    </a:cubicBezTo>
                    <a:cubicBezTo>
                      <a:pt x="2670" y="5087"/>
                      <a:pt x="2706" y="5086"/>
                      <a:pt x="2742" y="5084"/>
                    </a:cubicBezTo>
                    <a:cubicBezTo>
                      <a:pt x="4142" y="4998"/>
                      <a:pt x="5227" y="3828"/>
                      <a:pt x="5140" y="2428"/>
                    </a:cubicBezTo>
                    <a:cubicBezTo>
                      <a:pt x="5084" y="1065"/>
                      <a:pt x="3944" y="0"/>
                      <a:pt x="2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>
                <a:off x="6313895" y="1597664"/>
                <a:ext cx="435190" cy="112644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776" extrusionOk="0">
                    <a:moveTo>
                      <a:pt x="1399" y="0"/>
                    </a:moveTo>
                    <a:cubicBezTo>
                      <a:pt x="885" y="0"/>
                      <a:pt x="400" y="172"/>
                      <a:pt x="1" y="427"/>
                    </a:cubicBezTo>
                    <a:cubicBezTo>
                      <a:pt x="85" y="457"/>
                      <a:pt x="172" y="484"/>
                      <a:pt x="257" y="542"/>
                    </a:cubicBezTo>
                    <a:cubicBezTo>
                      <a:pt x="572" y="685"/>
                      <a:pt x="885" y="743"/>
                      <a:pt x="1257" y="770"/>
                    </a:cubicBezTo>
                    <a:cubicBezTo>
                      <a:pt x="1337" y="774"/>
                      <a:pt x="1417" y="776"/>
                      <a:pt x="1497" y="776"/>
                    </a:cubicBezTo>
                    <a:cubicBezTo>
                      <a:pt x="2009" y="776"/>
                      <a:pt x="2503" y="698"/>
                      <a:pt x="2997" y="599"/>
                    </a:cubicBezTo>
                    <a:cubicBezTo>
                      <a:pt x="2570" y="229"/>
                      <a:pt x="1999" y="0"/>
                      <a:pt x="1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>
                <a:off x="6148121" y="1755164"/>
                <a:ext cx="733639" cy="391206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2695" extrusionOk="0">
                    <a:moveTo>
                      <a:pt x="4596" y="0"/>
                    </a:moveTo>
                    <a:cubicBezTo>
                      <a:pt x="4197" y="0"/>
                      <a:pt x="3769" y="172"/>
                      <a:pt x="3397" y="256"/>
                    </a:cubicBezTo>
                    <a:cubicBezTo>
                      <a:pt x="2997" y="370"/>
                      <a:pt x="2570" y="457"/>
                      <a:pt x="2141" y="484"/>
                    </a:cubicBezTo>
                    <a:cubicBezTo>
                      <a:pt x="1962" y="497"/>
                      <a:pt x="1778" y="504"/>
                      <a:pt x="1593" y="504"/>
                    </a:cubicBezTo>
                    <a:cubicBezTo>
                      <a:pt x="1336" y="504"/>
                      <a:pt x="1077" y="490"/>
                      <a:pt x="827" y="457"/>
                    </a:cubicBezTo>
                    <a:cubicBezTo>
                      <a:pt x="629" y="427"/>
                      <a:pt x="428" y="400"/>
                      <a:pt x="229" y="400"/>
                    </a:cubicBezTo>
                    <a:cubicBezTo>
                      <a:pt x="85" y="713"/>
                      <a:pt x="1" y="1085"/>
                      <a:pt x="1" y="1455"/>
                    </a:cubicBezTo>
                    <a:cubicBezTo>
                      <a:pt x="1" y="1912"/>
                      <a:pt x="115" y="2312"/>
                      <a:pt x="314" y="2684"/>
                    </a:cubicBezTo>
                    <a:cubicBezTo>
                      <a:pt x="384" y="2691"/>
                      <a:pt x="455" y="2694"/>
                      <a:pt x="526" y="2694"/>
                    </a:cubicBezTo>
                    <a:cubicBezTo>
                      <a:pt x="742" y="2694"/>
                      <a:pt x="963" y="2663"/>
                      <a:pt x="1200" y="2597"/>
                    </a:cubicBezTo>
                    <a:cubicBezTo>
                      <a:pt x="1714" y="2426"/>
                      <a:pt x="2171" y="2140"/>
                      <a:pt x="2684" y="1912"/>
                    </a:cubicBezTo>
                    <a:cubicBezTo>
                      <a:pt x="3454" y="1599"/>
                      <a:pt x="4254" y="1341"/>
                      <a:pt x="5053" y="1113"/>
                    </a:cubicBezTo>
                    <a:cubicBezTo>
                      <a:pt x="4996" y="685"/>
                      <a:pt x="4825" y="313"/>
                      <a:pt x="4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>
                <a:off x="6405056" y="2077857"/>
                <a:ext cx="460012" cy="257659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775" extrusionOk="0">
                    <a:moveTo>
                      <a:pt x="2840" y="1"/>
                    </a:moveTo>
                    <a:cubicBezTo>
                      <a:pt x="2625" y="1"/>
                      <a:pt x="2405" y="14"/>
                      <a:pt x="2198" y="89"/>
                    </a:cubicBezTo>
                    <a:cubicBezTo>
                      <a:pt x="1771" y="203"/>
                      <a:pt x="1399" y="461"/>
                      <a:pt x="1029" y="717"/>
                    </a:cubicBezTo>
                    <a:cubicBezTo>
                      <a:pt x="656" y="975"/>
                      <a:pt x="286" y="1288"/>
                      <a:pt x="1" y="1660"/>
                    </a:cubicBezTo>
                    <a:cubicBezTo>
                      <a:pt x="229" y="1745"/>
                      <a:pt x="485" y="1774"/>
                      <a:pt x="771" y="1774"/>
                    </a:cubicBezTo>
                    <a:cubicBezTo>
                      <a:pt x="1885" y="1774"/>
                      <a:pt x="2856" y="1032"/>
                      <a:pt x="3169" y="4"/>
                    </a:cubicBezTo>
                    <a:cubicBezTo>
                      <a:pt x="3062" y="4"/>
                      <a:pt x="2951" y="1"/>
                      <a:pt x="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2513" name="Google Shape;2513;p14"/>
          <p:cNvGrpSpPr/>
          <p:nvPr/>
        </p:nvGrpSpPr>
        <p:grpSpPr>
          <a:xfrm>
            <a:off x="713224" y="255092"/>
            <a:ext cx="8081392" cy="4448489"/>
            <a:chOff x="713222" y="255088"/>
            <a:chExt cx="8081392" cy="4448488"/>
          </a:xfrm>
        </p:grpSpPr>
        <p:sp>
          <p:nvSpPr>
            <p:cNvPr id="2514" name="Google Shape;2514;p14"/>
            <p:cNvSpPr/>
            <p:nvPr/>
          </p:nvSpPr>
          <p:spPr>
            <a:xfrm>
              <a:off x="713222" y="108857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2748254" y="41735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8415347" y="255088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517" name="Google Shape;2517;p14"/>
          <p:cNvSpPr txBox="1">
            <a:spLocks noGrp="1"/>
          </p:cNvSpPr>
          <p:nvPr>
            <p:ph type="subTitle" idx="1"/>
          </p:nvPr>
        </p:nvSpPr>
        <p:spPr>
          <a:xfrm>
            <a:off x="2766251" y="985177"/>
            <a:ext cx="5653200" cy="24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9pPr>
          </a:lstStyle>
          <a:p>
            <a:endParaRPr/>
          </a:p>
        </p:txBody>
      </p:sp>
      <p:sp>
        <p:nvSpPr>
          <p:cNvPr id="2518" name="Google Shape;2518;p14"/>
          <p:cNvSpPr txBox="1">
            <a:spLocks noGrp="1"/>
          </p:cNvSpPr>
          <p:nvPr>
            <p:ph type="title"/>
          </p:nvPr>
        </p:nvSpPr>
        <p:spPr>
          <a:xfrm>
            <a:off x="5283343" y="3488276"/>
            <a:ext cx="3132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200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0" name="Google Shape;2520;p15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2521" name="Google Shape;2521;p15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522" name="Google Shape;2522;p1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523" name="Google Shape;2523;p1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24" name="Google Shape;2524;p1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25" name="Google Shape;2525;p1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526" name="Google Shape;2526;p1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527" name="Google Shape;2527;p1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528" name="Google Shape;2528;p1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29" name="Google Shape;2529;p1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0" name="Google Shape;2530;p1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1" name="Google Shape;2531;p1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2" name="Google Shape;2532;p1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3" name="Google Shape;2533;p1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4" name="Google Shape;2534;p1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5" name="Google Shape;2535;p1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6" name="Google Shape;2536;p1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7" name="Google Shape;2537;p1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8" name="Google Shape;2538;p1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9" name="Google Shape;2539;p1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0" name="Google Shape;2540;p1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1" name="Google Shape;2541;p1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2" name="Google Shape;2542;p1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3" name="Google Shape;2543;p1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4" name="Google Shape;2544;p1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5" name="Google Shape;2545;p1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6" name="Google Shape;2546;p1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7" name="Google Shape;2547;p1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8" name="Google Shape;2548;p1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9" name="Google Shape;2549;p1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0" name="Google Shape;2550;p1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1" name="Google Shape;2551;p1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2" name="Google Shape;2552;p1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3" name="Google Shape;2553;p1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4" name="Google Shape;2554;p1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5" name="Google Shape;2555;p1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6" name="Google Shape;2556;p1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7" name="Google Shape;2557;p1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8" name="Google Shape;2558;p1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9" name="Google Shape;2559;p1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0" name="Google Shape;2560;p1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1" name="Google Shape;2561;p1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2" name="Google Shape;2562;p1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3" name="Google Shape;2563;p1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4" name="Google Shape;2564;p1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5" name="Google Shape;2565;p1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6" name="Google Shape;2566;p1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7" name="Google Shape;2567;p1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8" name="Google Shape;2568;p1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9" name="Google Shape;2569;p1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0" name="Google Shape;2570;p1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1" name="Google Shape;2571;p1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2" name="Google Shape;2572;p1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3" name="Google Shape;2573;p1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4" name="Google Shape;2574;p1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5" name="Google Shape;2575;p1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6" name="Google Shape;2576;p1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7" name="Google Shape;2577;p1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8" name="Google Shape;2578;p1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9" name="Google Shape;2579;p1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0" name="Google Shape;2580;p1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1" name="Google Shape;2581;p1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2" name="Google Shape;2582;p1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3" name="Google Shape;2583;p1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4" name="Google Shape;2584;p1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5" name="Google Shape;2585;p1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6" name="Google Shape;2586;p1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7" name="Google Shape;2587;p1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8" name="Google Shape;2588;p1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9" name="Google Shape;2589;p1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0" name="Google Shape;2590;p1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1" name="Google Shape;2591;p1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2" name="Google Shape;2592;p1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3" name="Google Shape;2593;p1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4" name="Google Shape;2594;p1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5" name="Google Shape;2595;p1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6" name="Google Shape;2596;p1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7" name="Google Shape;2597;p1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8" name="Google Shape;2598;p1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9" name="Google Shape;2599;p1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0" name="Google Shape;2600;p1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1" name="Google Shape;2601;p1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2" name="Google Shape;2602;p1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3" name="Google Shape;2603;p1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4" name="Google Shape;2604;p1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5" name="Google Shape;2605;p1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6" name="Google Shape;2606;p1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7" name="Google Shape;2607;p1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8" name="Google Shape;2608;p1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9" name="Google Shape;2609;p1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0" name="Google Shape;2610;p1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1" name="Google Shape;2611;p1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2" name="Google Shape;2612;p1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3" name="Google Shape;2613;p1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4" name="Google Shape;2614;p1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5" name="Google Shape;2615;p1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6" name="Google Shape;2616;p1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7" name="Google Shape;2617;p1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8" name="Google Shape;2618;p1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9" name="Google Shape;2619;p1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0" name="Google Shape;2620;p1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1" name="Google Shape;2621;p1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2" name="Google Shape;2622;p1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3" name="Google Shape;2623;p1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4" name="Google Shape;2624;p1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5" name="Google Shape;2625;p1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6" name="Google Shape;2626;p1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7" name="Google Shape;2627;p1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8" name="Google Shape;2628;p1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9" name="Google Shape;2629;p1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0" name="Google Shape;2630;p1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1" name="Google Shape;2631;p1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2" name="Google Shape;2632;p1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3" name="Google Shape;2633;p1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4" name="Google Shape;2634;p1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5" name="Google Shape;2635;p1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6" name="Google Shape;2636;p1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7" name="Google Shape;2637;p1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8" name="Google Shape;2638;p1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9" name="Google Shape;2639;p1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0" name="Google Shape;2640;p1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1" name="Google Shape;2641;p1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2" name="Google Shape;2642;p1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3" name="Google Shape;2643;p1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4" name="Google Shape;2644;p1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5" name="Google Shape;2645;p1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6" name="Google Shape;2646;p1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7" name="Google Shape;2647;p1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8" name="Google Shape;2648;p1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9" name="Google Shape;2649;p1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0" name="Google Shape;2650;p1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1" name="Google Shape;2651;p1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2" name="Google Shape;2652;p1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3" name="Google Shape;2653;p1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4" name="Google Shape;2654;p1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5" name="Google Shape;2655;p1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6" name="Google Shape;2656;p1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7" name="Google Shape;2657;p1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8" name="Google Shape;2658;p1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9" name="Google Shape;2659;p1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0" name="Google Shape;2660;p1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1" name="Google Shape;2661;p1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2" name="Google Shape;2662;p1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3" name="Google Shape;2663;p1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4" name="Google Shape;2664;p1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5" name="Google Shape;2665;p1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6" name="Google Shape;2666;p1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7" name="Google Shape;2667;p1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8" name="Google Shape;2668;p1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9" name="Google Shape;2669;p1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0" name="Google Shape;2670;p1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1" name="Google Shape;2671;p1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2" name="Google Shape;2672;p1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3" name="Google Shape;2673;p1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4" name="Google Shape;2674;p1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5" name="Google Shape;2675;p1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6" name="Google Shape;2676;p1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7" name="Google Shape;2677;p1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8" name="Google Shape;2678;p1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9" name="Google Shape;2679;p1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0" name="Google Shape;2680;p1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1" name="Google Shape;2681;p1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2" name="Google Shape;2682;p1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3" name="Google Shape;2683;p1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4" name="Google Shape;2684;p1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5" name="Google Shape;2685;p1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6" name="Google Shape;2686;p1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7" name="Google Shape;2687;p1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8" name="Google Shape;2688;p1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9" name="Google Shape;2689;p1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0" name="Google Shape;2690;p1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1" name="Google Shape;2691;p1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2" name="Google Shape;2692;p1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3" name="Google Shape;2693;p1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4" name="Google Shape;2694;p1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5" name="Google Shape;2695;p1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6" name="Google Shape;2696;p1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7" name="Google Shape;2697;p1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8" name="Google Shape;2698;p1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9" name="Google Shape;2699;p1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0" name="Google Shape;2700;p1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1" name="Google Shape;2701;p1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2" name="Google Shape;2702;p1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3" name="Google Shape;2703;p1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4" name="Google Shape;2704;p1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5" name="Google Shape;2705;p1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6" name="Google Shape;2706;p1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7" name="Google Shape;2707;p1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2708" name="Google Shape;2708;p15"/>
          <p:cNvGrpSpPr/>
          <p:nvPr/>
        </p:nvGrpSpPr>
        <p:grpSpPr>
          <a:xfrm>
            <a:off x="274828" y="250331"/>
            <a:ext cx="8605925" cy="4747443"/>
            <a:chOff x="274813" y="250324"/>
            <a:chExt cx="8605925" cy="4747443"/>
          </a:xfrm>
        </p:grpSpPr>
        <p:sp>
          <p:nvSpPr>
            <p:cNvPr id="2709" name="Google Shape;2709;p15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710" name="Google Shape;2710;p15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2711" name="Google Shape;2711;p1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712" name="Google Shape;2712;p1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713" name="Google Shape;2713;p1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714" name="Google Shape;2714;p1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715" name="Google Shape;2715;p1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2716" name="Google Shape;2716;p15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2717" name="Google Shape;2717;p1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18" name="Google Shape;2718;p1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19" name="Google Shape;2719;p1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20" name="Google Shape;2720;p1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721" name="Google Shape;2721;p15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722" name="Google Shape;2722;p15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2723" name="Google Shape;2723;p1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24" name="Google Shape;2724;p1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25" name="Google Shape;2725;p1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26" name="Google Shape;2726;p1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27" name="Google Shape;2727;p1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28" name="Google Shape;2728;p1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29" name="Google Shape;2729;p1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30" name="Google Shape;2730;p15"/>
            <p:cNvGrpSpPr/>
            <p:nvPr/>
          </p:nvGrpSpPr>
          <p:grpSpPr>
            <a:xfrm>
              <a:off x="7882927" y="250324"/>
              <a:ext cx="498898" cy="708105"/>
              <a:chOff x="8082452" y="285774"/>
              <a:chExt cx="498898" cy="708105"/>
            </a:xfrm>
          </p:grpSpPr>
          <p:grpSp>
            <p:nvGrpSpPr>
              <p:cNvPr id="2731" name="Google Shape;2731;p1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732" name="Google Shape;2732;p1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733" name="Google Shape;2733;p1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734" name="Google Shape;2734;p1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735" name="Google Shape;2735;p1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736" name="Google Shape;2736;p1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2737" name="Google Shape;2737;p1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738" name="Google Shape;2738;p15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39" name="Google Shape;2739;p15"/>
          <p:cNvSpPr txBox="1">
            <a:spLocks noGrp="1"/>
          </p:cNvSpPr>
          <p:nvPr>
            <p:ph type="subTitle" idx="1"/>
          </p:nvPr>
        </p:nvSpPr>
        <p:spPr>
          <a:xfrm>
            <a:off x="713226" y="2738651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40" name="Google Shape;2740;p15"/>
          <p:cNvSpPr txBox="1">
            <a:spLocks noGrp="1"/>
          </p:cNvSpPr>
          <p:nvPr>
            <p:ph type="ctrTitle"/>
          </p:nvPr>
        </p:nvSpPr>
        <p:spPr>
          <a:xfrm>
            <a:off x="713375" y="1445501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_1_1_2"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16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2743" name="Google Shape;2743;p16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744" name="Google Shape;2744;p1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745" name="Google Shape;2745;p1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46" name="Google Shape;2746;p1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47" name="Google Shape;2747;p1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748" name="Google Shape;2748;p1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749" name="Google Shape;2749;p1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750" name="Google Shape;2750;p1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1" name="Google Shape;2751;p1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2" name="Google Shape;2752;p1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3" name="Google Shape;2753;p1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4" name="Google Shape;2754;p1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5" name="Google Shape;2755;p1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6" name="Google Shape;2756;p1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7" name="Google Shape;2757;p1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8" name="Google Shape;2758;p1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9" name="Google Shape;2759;p1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0" name="Google Shape;2760;p1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1" name="Google Shape;2761;p1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2" name="Google Shape;2762;p1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3" name="Google Shape;2763;p1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4" name="Google Shape;2764;p1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5" name="Google Shape;2765;p1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6" name="Google Shape;2766;p1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7" name="Google Shape;2767;p1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8" name="Google Shape;2768;p1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9" name="Google Shape;2769;p1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0" name="Google Shape;2770;p1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1" name="Google Shape;2771;p1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2" name="Google Shape;2772;p1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3" name="Google Shape;2773;p1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4" name="Google Shape;2774;p1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5" name="Google Shape;2775;p1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6" name="Google Shape;2776;p1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7" name="Google Shape;2777;p1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8" name="Google Shape;2778;p1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9" name="Google Shape;2779;p1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0" name="Google Shape;2780;p1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1" name="Google Shape;2781;p1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2" name="Google Shape;2782;p1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3" name="Google Shape;2783;p1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4" name="Google Shape;2784;p1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5" name="Google Shape;2785;p1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6" name="Google Shape;2786;p1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7" name="Google Shape;2787;p1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8" name="Google Shape;2788;p1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9" name="Google Shape;2789;p1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0" name="Google Shape;2790;p1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1" name="Google Shape;2791;p1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2" name="Google Shape;2792;p1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3" name="Google Shape;2793;p1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4" name="Google Shape;2794;p1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5" name="Google Shape;2795;p1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6" name="Google Shape;2796;p1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7" name="Google Shape;2797;p1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8" name="Google Shape;2798;p1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9" name="Google Shape;2799;p1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0" name="Google Shape;2800;p1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1" name="Google Shape;2801;p1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2" name="Google Shape;2802;p1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3" name="Google Shape;2803;p1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4" name="Google Shape;2804;p1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5" name="Google Shape;2805;p1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6" name="Google Shape;2806;p1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7" name="Google Shape;2807;p1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8" name="Google Shape;2808;p1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9" name="Google Shape;2809;p1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0" name="Google Shape;2810;p1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1" name="Google Shape;2811;p1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2" name="Google Shape;2812;p1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3" name="Google Shape;2813;p1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4" name="Google Shape;2814;p1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5" name="Google Shape;2815;p1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6" name="Google Shape;2816;p1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7" name="Google Shape;2817;p1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8" name="Google Shape;2818;p1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9" name="Google Shape;2819;p1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0" name="Google Shape;2820;p1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1" name="Google Shape;2821;p1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2" name="Google Shape;2822;p1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3" name="Google Shape;2823;p1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4" name="Google Shape;2824;p1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5" name="Google Shape;2825;p1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6" name="Google Shape;2826;p1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7" name="Google Shape;2827;p1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8" name="Google Shape;2828;p1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9" name="Google Shape;2829;p1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0" name="Google Shape;2830;p1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1" name="Google Shape;2831;p1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2" name="Google Shape;2832;p1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3" name="Google Shape;2833;p1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4" name="Google Shape;2834;p1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5" name="Google Shape;2835;p1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6" name="Google Shape;2836;p1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7" name="Google Shape;2837;p1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8" name="Google Shape;2838;p1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9" name="Google Shape;2839;p1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0" name="Google Shape;2840;p1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1" name="Google Shape;2841;p1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2" name="Google Shape;2842;p1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3" name="Google Shape;2843;p1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4" name="Google Shape;2844;p1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5" name="Google Shape;2845;p1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6" name="Google Shape;2846;p1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7" name="Google Shape;2847;p1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8" name="Google Shape;2848;p1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9" name="Google Shape;2849;p1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0" name="Google Shape;2850;p1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1" name="Google Shape;2851;p1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2" name="Google Shape;2852;p1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3" name="Google Shape;2853;p1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4" name="Google Shape;2854;p1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5" name="Google Shape;2855;p1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6" name="Google Shape;2856;p1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7" name="Google Shape;2857;p1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8" name="Google Shape;2858;p1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9" name="Google Shape;2859;p1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0" name="Google Shape;2860;p1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1" name="Google Shape;2861;p1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2" name="Google Shape;2862;p1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3" name="Google Shape;2863;p1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4" name="Google Shape;2864;p1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5" name="Google Shape;2865;p1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6" name="Google Shape;2866;p1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7" name="Google Shape;2867;p1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8" name="Google Shape;2868;p1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9" name="Google Shape;2869;p1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0" name="Google Shape;2870;p1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1" name="Google Shape;2871;p1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2" name="Google Shape;2872;p1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3" name="Google Shape;2873;p1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4" name="Google Shape;2874;p1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5" name="Google Shape;2875;p1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6" name="Google Shape;2876;p1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7" name="Google Shape;2877;p1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8" name="Google Shape;2878;p1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9" name="Google Shape;2879;p1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0" name="Google Shape;2880;p1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1" name="Google Shape;2881;p1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2" name="Google Shape;2882;p1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3" name="Google Shape;2883;p1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4" name="Google Shape;2884;p1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5" name="Google Shape;2885;p1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6" name="Google Shape;2886;p1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7" name="Google Shape;2887;p1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8" name="Google Shape;2888;p1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9" name="Google Shape;2889;p1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0" name="Google Shape;2890;p1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1" name="Google Shape;2891;p1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2" name="Google Shape;2892;p1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3" name="Google Shape;2893;p1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4" name="Google Shape;2894;p1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5" name="Google Shape;2895;p1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6" name="Google Shape;2896;p1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7" name="Google Shape;2897;p1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8" name="Google Shape;2898;p1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9" name="Google Shape;2899;p1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0" name="Google Shape;2900;p1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1" name="Google Shape;2901;p1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2" name="Google Shape;2902;p1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3" name="Google Shape;2903;p1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4" name="Google Shape;2904;p1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5" name="Google Shape;2905;p1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6" name="Google Shape;2906;p1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7" name="Google Shape;2907;p1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8" name="Google Shape;2908;p1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9" name="Google Shape;2909;p1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0" name="Google Shape;2910;p1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1" name="Google Shape;2911;p1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2" name="Google Shape;2912;p1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3" name="Google Shape;2913;p1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4" name="Google Shape;2914;p1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5" name="Google Shape;2915;p1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6" name="Google Shape;2916;p1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7" name="Google Shape;2917;p1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8" name="Google Shape;2918;p1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9" name="Google Shape;2919;p1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0" name="Google Shape;2920;p1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1" name="Google Shape;2921;p1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2" name="Google Shape;2922;p1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3" name="Google Shape;2923;p1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4" name="Google Shape;2924;p1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5" name="Google Shape;2925;p1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6" name="Google Shape;2926;p1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7" name="Google Shape;2927;p1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8" name="Google Shape;2928;p1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9" name="Google Shape;2929;p1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2930" name="Google Shape;2930;p16"/>
          <p:cNvGrpSpPr/>
          <p:nvPr/>
        </p:nvGrpSpPr>
        <p:grpSpPr>
          <a:xfrm>
            <a:off x="274827" y="203136"/>
            <a:ext cx="8629275" cy="4794635"/>
            <a:chOff x="274813" y="203133"/>
            <a:chExt cx="8629275" cy="4794634"/>
          </a:xfrm>
        </p:grpSpPr>
        <p:sp>
          <p:nvSpPr>
            <p:cNvPr id="2931" name="Google Shape;2931;p16"/>
            <p:cNvSpPr/>
            <p:nvPr/>
          </p:nvSpPr>
          <p:spPr>
            <a:xfrm>
              <a:off x="8702888" y="20313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2" name="Google Shape;2932;p16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33" name="Google Shape;2933;p16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934" name="Google Shape;2934;p16"/>
            <p:cNvGrpSpPr/>
            <p:nvPr/>
          </p:nvGrpSpPr>
          <p:grpSpPr>
            <a:xfrm rot="10800000" flipH="1">
              <a:off x="275106" y="4641048"/>
              <a:ext cx="858544" cy="356719"/>
              <a:chOff x="219125" y="484675"/>
              <a:chExt cx="1622650" cy="674200"/>
            </a:xfrm>
          </p:grpSpPr>
          <p:sp>
            <p:nvSpPr>
              <p:cNvPr id="2935" name="Google Shape;2935;p1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936" name="Google Shape;2936;p1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937" name="Google Shape;2937;p1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938" name="Google Shape;2938;p1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939" name="Google Shape;2939;p1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2940" name="Google Shape;2940;p16"/>
            <p:cNvGrpSpPr/>
            <p:nvPr/>
          </p:nvGrpSpPr>
          <p:grpSpPr>
            <a:xfrm rot="10800000" flipH="1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2941" name="Google Shape;2941;p1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42" name="Google Shape;2942;p1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43" name="Google Shape;2943;p1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44" name="Google Shape;2944;p1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945" name="Google Shape;2945;p16"/>
            <p:cNvGrpSpPr/>
            <p:nvPr/>
          </p:nvGrpSpPr>
          <p:grpSpPr>
            <a:xfrm rot="10800000" flipH="1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2946" name="Google Shape;2946;p1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47" name="Google Shape;2947;p1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48" name="Google Shape;2948;p1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49" name="Google Shape;2949;p1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50" name="Google Shape;2950;p1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51" name="Google Shape;2951;p1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52" name="Google Shape;2952;p1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953" name="Google Shape;2953;p16"/>
            <p:cNvGrpSpPr/>
            <p:nvPr/>
          </p:nvGrpSpPr>
          <p:grpSpPr>
            <a:xfrm rot="10800000" flipH="1">
              <a:off x="8082452" y="4289652"/>
              <a:ext cx="498898" cy="708105"/>
              <a:chOff x="8082452" y="285774"/>
              <a:chExt cx="498898" cy="708105"/>
            </a:xfrm>
          </p:grpSpPr>
          <p:grpSp>
            <p:nvGrpSpPr>
              <p:cNvPr id="2954" name="Google Shape;2954;p1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955" name="Google Shape;2955;p1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956" name="Google Shape;2956;p1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957" name="Google Shape;2957;p1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958" name="Google Shape;2958;p1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959" name="Google Shape;2959;p1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2960" name="Google Shape;2960;p1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2961" name="Google Shape;2961;p16"/>
          <p:cNvSpPr/>
          <p:nvPr/>
        </p:nvSpPr>
        <p:spPr>
          <a:xfrm>
            <a:off x="851147" y="503677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62" name="Google Shape;2962;p16"/>
          <p:cNvSpPr txBox="1">
            <a:spLocks noGrp="1"/>
          </p:cNvSpPr>
          <p:nvPr>
            <p:ph type="subTitle" idx="1"/>
          </p:nvPr>
        </p:nvSpPr>
        <p:spPr>
          <a:xfrm>
            <a:off x="713226" y="2571750"/>
            <a:ext cx="2779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63" name="Google Shape;2963;p16"/>
          <p:cNvSpPr txBox="1">
            <a:spLocks noGrp="1"/>
          </p:cNvSpPr>
          <p:nvPr>
            <p:ph type="ctrTitle"/>
          </p:nvPr>
        </p:nvSpPr>
        <p:spPr>
          <a:xfrm>
            <a:off x="713376" y="1445351"/>
            <a:ext cx="2182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_1_1_1"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5" name="Google Shape;2965;p17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2966" name="Google Shape;2966;p1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967" name="Google Shape;2967;p1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968" name="Google Shape;2968;p1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69" name="Google Shape;2969;p1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70" name="Google Shape;2970;p1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971" name="Google Shape;2971;p1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972" name="Google Shape;2972;p1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973" name="Google Shape;2973;p1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74" name="Google Shape;2974;p1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75" name="Google Shape;2975;p1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76" name="Google Shape;2976;p1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77" name="Google Shape;2977;p1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78" name="Google Shape;2978;p1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79" name="Google Shape;2979;p1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0" name="Google Shape;2980;p1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1" name="Google Shape;2981;p1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2" name="Google Shape;2982;p1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3" name="Google Shape;2983;p1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4" name="Google Shape;2984;p1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5" name="Google Shape;2985;p1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6" name="Google Shape;2986;p1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7" name="Google Shape;2987;p1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8" name="Google Shape;2988;p1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9" name="Google Shape;2989;p1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0" name="Google Shape;2990;p1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1" name="Google Shape;2991;p1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2" name="Google Shape;2992;p1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3" name="Google Shape;2993;p1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4" name="Google Shape;2994;p1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5" name="Google Shape;2995;p1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6" name="Google Shape;2996;p1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7" name="Google Shape;2997;p1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8" name="Google Shape;2998;p1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9" name="Google Shape;2999;p1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0" name="Google Shape;3000;p1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1" name="Google Shape;3001;p1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2" name="Google Shape;3002;p1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3" name="Google Shape;3003;p1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4" name="Google Shape;3004;p1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5" name="Google Shape;3005;p1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6" name="Google Shape;3006;p1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7" name="Google Shape;3007;p1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8" name="Google Shape;3008;p1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9" name="Google Shape;3009;p1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0" name="Google Shape;3010;p1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1" name="Google Shape;3011;p1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2" name="Google Shape;3012;p1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3" name="Google Shape;3013;p1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4" name="Google Shape;3014;p1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5" name="Google Shape;3015;p1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6" name="Google Shape;3016;p1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7" name="Google Shape;3017;p1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8" name="Google Shape;3018;p1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9" name="Google Shape;3019;p1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0" name="Google Shape;3020;p1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1" name="Google Shape;3021;p1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2" name="Google Shape;3022;p1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3" name="Google Shape;3023;p1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4" name="Google Shape;3024;p1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5" name="Google Shape;3025;p1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6" name="Google Shape;3026;p1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7" name="Google Shape;3027;p1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8" name="Google Shape;3028;p1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9" name="Google Shape;3029;p1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0" name="Google Shape;3030;p1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1" name="Google Shape;3031;p1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2" name="Google Shape;3032;p1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3" name="Google Shape;3033;p1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4" name="Google Shape;3034;p1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5" name="Google Shape;3035;p1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6" name="Google Shape;3036;p1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7" name="Google Shape;3037;p1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8" name="Google Shape;3038;p1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9" name="Google Shape;3039;p1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0" name="Google Shape;3040;p1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1" name="Google Shape;3041;p1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2" name="Google Shape;3042;p1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3" name="Google Shape;3043;p1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4" name="Google Shape;3044;p1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5" name="Google Shape;3045;p1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6" name="Google Shape;3046;p1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7" name="Google Shape;3047;p1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8" name="Google Shape;3048;p1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9" name="Google Shape;3049;p1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0" name="Google Shape;3050;p1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1" name="Google Shape;3051;p1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2" name="Google Shape;3052;p1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3" name="Google Shape;3053;p1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4" name="Google Shape;3054;p1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5" name="Google Shape;3055;p1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6" name="Google Shape;3056;p1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7" name="Google Shape;3057;p1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8" name="Google Shape;3058;p1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9" name="Google Shape;3059;p1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0" name="Google Shape;3060;p1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1" name="Google Shape;3061;p1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2" name="Google Shape;3062;p1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3" name="Google Shape;3063;p1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4" name="Google Shape;3064;p1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5" name="Google Shape;3065;p1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6" name="Google Shape;3066;p1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7" name="Google Shape;3067;p1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8" name="Google Shape;3068;p1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9" name="Google Shape;3069;p1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0" name="Google Shape;3070;p1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1" name="Google Shape;3071;p1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2" name="Google Shape;3072;p1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3" name="Google Shape;3073;p1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4" name="Google Shape;3074;p1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5" name="Google Shape;3075;p1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6" name="Google Shape;3076;p1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7" name="Google Shape;3077;p1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8" name="Google Shape;3078;p1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9" name="Google Shape;3079;p1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0" name="Google Shape;3080;p1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1" name="Google Shape;3081;p1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2" name="Google Shape;3082;p1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3" name="Google Shape;3083;p1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4" name="Google Shape;3084;p1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5" name="Google Shape;3085;p1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6" name="Google Shape;3086;p1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7" name="Google Shape;3087;p1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8" name="Google Shape;3088;p1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9" name="Google Shape;3089;p1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0" name="Google Shape;3090;p1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1" name="Google Shape;3091;p1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2" name="Google Shape;3092;p1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3" name="Google Shape;3093;p1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4" name="Google Shape;3094;p1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5" name="Google Shape;3095;p1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6" name="Google Shape;3096;p1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7" name="Google Shape;3097;p1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8" name="Google Shape;3098;p1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9" name="Google Shape;3099;p1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0" name="Google Shape;3100;p1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1" name="Google Shape;3101;p1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2" name="Google Shape;3102;p1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3" name="Google Shape;3103;p1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4" name="Google Shape;3104;p1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5" name="Google Shape;3105;p1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6" name="Google Shape;3106;p1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7" name="Google Shape;3107;p1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8" name="Google Shape;3108;p1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9" name="Google Shape;3109;p1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0" name="Google Shape;3110;p1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1" name="Google Shape;3111;p1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2" name="Google Shape;3112;p1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3" name="Google Shape;3113;p1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4" name="Google Shape;3114;p1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5" name="Google Shape;3115;p1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6" name="Google Shape;3116;p1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7" name="Google Shape;3117;p1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8" name="Google Shape;3118;p1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9" name="Google Shape;3119;p1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0" name="Google Shape;3120;p1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1" name="Google Shape;3121;p1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2" name="Google Shape;3122;p1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3" name="Google Shape;3123;p1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4" name="Google Shape;3124;p1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5" name="Google Shape;3125;p1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6" name="Google Shape;3126;p1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7" name="Google Shape;3127;p1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8" name="Google Shape;3128;p1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9" name="Google Shape;3129;p1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0" name="Google Shape;3130;p1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1" name="Google Shape;3131;p1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2" name="Google Shape;3132;p1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3" name="Google Shape;3133;p1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4" name="Google Shape;3134;p1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5" name="Google Shape;3135;p1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6" name="Google Shape;3136;p1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7" name="Google Shape;3137;p1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8" name="Google Shape;3138;p1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9" name="Google Shape;3139;p1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0" name="Google Shape;3140;p1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1" name="Google Shape;3141;p1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2" name="Google Shape;3142;p1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3" name="Google Shape;3143;p1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4" name="Google Shape;3144;p1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5" name="Google Shape;3145;p1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6" name="Google Shape;3146;p1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7" name="Google Shape;3147;p1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8" name="Google Shape;3148;p1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9" name="Google Shape;3149;p1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50" name="Google Shape;3150;p1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51" name="Google Shape;3151;p1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52" name="Google Shape;3152;p1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3153" name="Google Shape;3153;p17"/>
          <p:cNvGrpSpPr/>
          <p:nvPr/>
        </p:nvGrpSpPr>
        <p:grpSpPr>
          <a:xfrm rot="10800000" flipH="1">
            <a:off x="274827" y="203136"/>
            <a:ext cx="8629275" cy="4794635"/>
            <a:chOff x="274813" y="203133"/>
            <a:chExt cx="8629275" cy="4794634"/>
          </a:xfrm>
        </p:grpSpPr>
        <p:sp>
          <p:nvSpPr>
            <p:cNvPr id="3154" name="Google Shape;3154;p17"/>
            <p:cNvSpPr/>
            <p:nvPr/>
          </p:nvSpPr>
          <p:spPr>
            <a:xfrm>
              <a:off x="8702888" y="20313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3157" name="Google Shape;3157;p17"/>
            <p:cNvGrpSpPr/>
            <p:nvPr/>
          </p:nvGrpSpPr>
          <p:grpSpPr>
            <a:xfrm rot="10800000" flipH="1">
              <a:off x="275106" y="4641048"/>
              <a:ext cx="858544" cy="356719"/>
              <a:chOff x="219125" y="484675"/>
              <a:chExt cx="1622650" cy="674200"/>
            </a:xfrm>
          </p:grpSpPr>
          <p:sp>
            <p:nvSpPr>
              <p:cNvPr id="3158" name="Google Shape;3158;p1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159" name="Google Shape;3159;p1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160" name="Google Shape;3160;p1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161" name="Google Shape;3161;p1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162" name="Google Shape;3162;p1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3163" name="Google Shape;3163;p17"/>
            <p:cNvGrpSpPr/>
            <p:nvPr/>
          </p:nvGrpSpPr>
          <p:grpSpPr>
            <a:xfrm rot="10800000" flipH="1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3164" name="Google Shape;3164;p1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65" name="Google Shape;3165;p1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66" name="Google Shape;3166;p1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67" name="Google Shape;3167;p1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168" name="Google Shape;3168;p17"/>
            <p:cNvGrpSpPr/>
            <p:nvPr/>
          </p:nvGrpSpPr>
          <p:grpSpPr>
            <a:xfrm rot="10800000" flipH="1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3169" name="Google Shape;3169;p1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70" name="Google Shape;3170;p1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71" name="Google Shape;3171;p1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72" name="Google Shape;3172;p1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73" name="Google Shape;3173;p1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74" name="Google Shape;3174;p1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75" name="Google Shape;3175;p1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176" name="Google Shape;3176;p17"/>
            <p:cNvGrpSpPr/>
            <p:nvPr/>
          </p:nvGrpSpPr>
          <p:grpSpPr>
            <a:xfrm rot="10800000" flipH="1">
              <a:off x="8082452" y="4289652"/>
              <a:ext cx="498898" cy="708105"/>
              <a:chOff x="8082452" y="285774"/>
              <a:chExt cx="498898" cy="708105"/>
            </a:xfrm>
          </p:grpSpPr>
          <p:grpSp>
            <p:nvGrpSpPr>
              <p:cNvPr id="3177" name="Google Shape;3177;p1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178" name="Google Shape;3178;p1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179" name="Google Shape;3179;p1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180" name="Google Shape;3180;p1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181" name="Google Shape;3181;p1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182" name="Google Shape;3182;p1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3183" name="Google Shape;3183;p1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3184" name="Google Shape;3184;p17"/>
          <p:cNvSpPr txBox="1">
            <a:spLocks noGrp="1"/>
          </p:cNvSpPr>
          <p:nvPr>
            <p:ph type="subTitle" idx="1"/>
          </p:nvPr>
        </p:nvSpPr>
        <p:spPr>
          <a:xfrm>
            <a:off x="5651826" y="2571750"/>
            <a:ext cx="2779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85" name="Google Shape;3185;p17"/>
          <p:cNvSpPr txBox="1">
            <a:spLocks noGrp="1"/>
          </p:cNvSpPr>
          <p:nvPr>
            <p:ph type="ctrTitle"/>
          </p:nvPr>
        </p:nvSpPr>
        <p:spPr>
          <a:xfrm>
            <a:off x="6248825" y="1445351"/>
            <a:ext cx="2182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"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9" name="Google Shape;3409;p19"/>
          <p:cNvGrpSpPr/>
          <p:nvPr/>
        </p:nvGrpSpPr>
        <p:grpSpPr>
          <a:xfrm>
            <a:off x="-31525" y="20035"/>
            <a:ext cx="9175500" cy="5122762"/>
            <a:chOff x="-31525" y="-228650"/>
            <a:chExt cx="9175500" cy="6099300"/>
          </a:xfrm>
        </p:grpSpPr>
        <p:sp>
          <p:nvSpPr>
            <p:cNvPr id="3410" name="Google Shape;3410;p19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3411" name="Google Shape;3411;p19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412" name="Google Shape;3412;p19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13" name="Google Shape;3413;p19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14" name="Google Shape;3414;p19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3415" name="Google Shape;3415;p19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3416" name="Google Shape;3416;p19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417" name="Google Shape;3417;p19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18" name="Google Shape;3418;p19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19" name="Google Shape;3419;p19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0" name="Google Shape;3420;p19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1" name="Google Shape;3421;p19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2" name="Google Shape;3422;p19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3" name="Google Shape;3423;p19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4" name="Google Shape;3424;p19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5" name="Google Shape;3425;p19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6" name="Google Shape;3426;p19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7" name="Google Shape;3427;p19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8" name="Google Shape;3428;p19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9" name="Google Shape;3429;p19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0" name="Google Shape;3430;p19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1" name="Google Shape;3431;p19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2" name="Google Shape;3432;p19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3" name="Google Shape;3433;p19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4" name="Google Shape;3434;p19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5" name="Google Shape;3435;p19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6" name="Google Shape;3436;p19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7" name="Google Shape;3437;p19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8" name="Google Shape;3438;p19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9" name="Google Shape;3439;p19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0" name="Google Shape;3440;p19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1" name="Google Shape;3441;p19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2" name="Google Shape;3442;p19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3" name="Google Shape;3443;p19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4" name="Google Shape;3444;p19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5" name="Google Shape;3445;p19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6" name="Google Shape;3446;p19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7" name="Google Shape;3447;p19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8" name="Google Shape;3448;p19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9" name="Google Shape;3449;p19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0" name="Google Shape;3450;p19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1" name="Google Shape;3451;p19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2" name="Google Shape;3452;p19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3" name="Google Shape;3453;p19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4" name="Google Shape;3454;p19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5" name="Google Shape;3455;p19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6" name="Google Shape;3456;p19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7" name="Google Shape;3457;p19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8" name="Google Shape;3458;p19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9" name="Google Shape;3459;p19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0" name="Google Shape;3460;p19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1" name="Google Shape;3461;p19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2" name="Google Shape;3462;p19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3" name="Google Shape;3463;p19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4" name="Google Shape;3464;p19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5" name="Google Shape;3465;p19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6" name="Google Shape;3466;p19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7" name="Google Shape;3467;p19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8" name="Google Shape;3468;p19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9" name="Google Shape;3469;p19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0" name="Google Shape;3470;p19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1" name="Google Shape;3471;p19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2" name="Google Shape;3472;p19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3" name="Google Shape;3473;p19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4" name="Google Shape;3474;p19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5" name="Google Shape;3475;p19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6" name="Google Shape;3476;p19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7" name="Google Shape;3477;p19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8" name="Google Shape;3478;p19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9" name="Google Shape;3479;p19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0" name="Google Shape;3480;p19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1" name="Google Shape;3481;p19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2" name="Google Shape;3482;p19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3" name="Google Shape;3483;p19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4" name="Google Shape;3484;p19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5" name="Google Shape;3485;p19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6" name="Google Shape;3486;p19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7" name="Google Shape;3487;p19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8" name="Google Shape;3488;p19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9" name="Google Shape;3489;p19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0" name="Google Shape;3490;p19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1" name="Google Shape;3491;p19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2" name="Google Shape;3492;p19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3" name="Google Shape;3493;p19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4" name="Google Shape;3494;p19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5" name="Google Shape;3495;p19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6" name="Google Shape;3496;p19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7" name="Google Shape;3497;p19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8" name="Google Shape;3498;p19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9" name="Google Shape;3499;p19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0" name="Google Shape;3500;p19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1" name="Google Shape;3501;p19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2" name="Google Shape;3502;p19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3" name="Google Shape;3503;p19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4" name="Google Shape;3504;p19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5" name="Google Shape;3505;p19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6" name="Google Shape;3506;p19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7" name="Google Shape;3507;p19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8" name="Google Shape;3508;p19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9" name="Google Shape;3509;p19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0" name="Google Shape;3510;p19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1" name="Google Shape;3511;p19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2" name="Google Shape;3512;p19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3" name="Google Shape;3513;p19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4" name="Google Shape;3514;p19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5" name="Google Shape;3515;p19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6" name="Google Shape;3516;p19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7" name="Google Shape;3517;p19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8" name="Google Shape;3518;p19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9" name="Google Shape;3519;p19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0" name="Google Shape;3520;p19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1" name="Google Shape;3521;p19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2" name="Google Shape;3522;p19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3" name="Google Shape;3523;p19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4" name="Google Shape;3524;p19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5" name="Google Shape;3525;p19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6" name="Google Shape;3526;p19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7" name="Google Shape;3527;p19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8" name="Google Shape;3528;p19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9" name="Google Shape;3529;p19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0" name="Google Shape;3530;p19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1" name="Google Shape;3531;p19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2" name="Google Shape;3532;p19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3" name="Google Shape;3533;p19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4" name="Google Shape;3534;p19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5" name="Google Shape;3535;p19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6" name="Google Shape;3536;p19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7" name="Google Shape;3537;p19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8" name="Google Shape;3538;p19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9" name="Google Shape;3539;p19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0" name="Google Shape;3540;p19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1" name="Google Shape;3541;p19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2" name="Google Shape;3542;p19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3" name="Google Shape;3543;p19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4" name="Google Shape;3544;p19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5" name="Google Shape;3545;p19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6" name="Google Shape;3546;p19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7" name="Google Shape;3547;p19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8" name="Google Shape;3548;p19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9" name="Google Shape;3549;p19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0" name="Google Shape;3550;p19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1" name="Google Shape;3551;p19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2" name="Google Shape;3552;p19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3" name="Google Shape;3553;p19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4" name="Google Shape;3554;p19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5" name="Google Shape;3555;p19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6" name="Google Shape;3556;p19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7" name="Google Shape;3557;p19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8" name="Google Shape;3558;p19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9" name="Google Shape;3559;p19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0" name="Google Shape;3560;p19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1" name="Google Shape;3561;p19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2" name="Google Shape;3562;p19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3" name="Google Shape;3563;p19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4" name="Google Shape;3564;p19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5" name="Google Shape;3565;p19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6" name="Google Shape;3566;p19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7" name="Google Shape;3567;p19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8" name="Google Shape;3568;p19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9" name="Google Shape;3569;p19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0" name="Google Shape;3570;p19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1" name="Google Shape;3571;p19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2" name="Google Shape;3572;p19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3" name="Google Shape;3573;p19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4" name="Google Shape;3574;p19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5" name="Google Shape;3575;p19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6" name="Google Shape;3576;p19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7" name="Google Shape;3577;p19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8" name="Google Shape;3578;p19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9" name="Google Shape;3579;p19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0" name="Google Shape;3580;p19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1" name="Google Shape;3581;p19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2" name="Google Shape;3582;p19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3" name="Google Shape;3583;p19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4" name="Google Shape;3584;p19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5" name="Google Shape;3585;p19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6" name="Google Shape;3586;p19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7" name="Google Shape;3587;p19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8" name="Google Shape;3588;p19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9" name="Google Shape;3589;p19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90" name="Google Shape;3590;p19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91" name="Google Shape;3591;p19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92" name="Google Shape;3592;p19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93" name="Google Shape;3593;p19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94" name="Google Shape;3594;p19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95" name="Google Shape;3595;p19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96" name="Google Shape;3596;p19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3597" name="Google Shape;3597;p19"/>
          <p:cNvSpPr txBox="1">
            <a:spLocks noGrp="1"/>
          </p:cNvSpPr>
          <p:nvPr>
            <p:ph type="title"/>
          </p:nvPr>
        </p:nvSpPr>
        <p:spPr>
          <a:xfrm>
            <a:off x="713225" y="44502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598" name="Google Shape;3598;p19"/>
          <p:cNvGrpSpPr/>
          <p:nvPr/>
        </p:nvGrpSpPr>
        <p:grpSpPr>
          <a:xfrm>
            <a:off x="149528" y="-85421"/>
            <a:ext cx="8731223" cy="5235588"/>
            <a:chOff x="149515" y="-85421"/>
            <a:chExt cx="8731222" cy="5235588"/>
          </a:xfrm>
        </p:grpSpPr>
        <p:sp>
          <p:nvSpPr>
            <p:cNvPr id="3599" name="Google Shape;3599;p19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3600" name="Google Shape;3600;p19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601" name="Google Shape;3601;p1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3602" name="Google Shape;3602;p1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603" name="Google Shape;3603;p1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604" name="Google Shape;3604;p1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605" name="Google Shape;3605;p1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3606" name="Google Shape;3606;p19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607" name="Google Shape;3607;p1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08" name="Google Shape;3608;p1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3611" name="Google Shape;3611;p19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3612" name="Google Shape;3612;p19"/>
            <p:cNvGrpSpPr/>
            <p:nvPr/>
          </p:nvGrpSpPr>
          <p:grpSpPr>
            <a:xfrm>
              <a:off x="274834" y="4666803"/>
              <a:ext cx="438102" cy="483364"/>
              <a:chOff x="6715777" y="3950739"/>
              <a:chExt cx="586325" cy="646900"/>
            </a:xfrm>
          </p:grpSpPr>
          <p:sp>
            <p:nvSpPr>
              <p:cNvPr id="3613" name="Google Shape;3613;p1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14" name="Google Shape;3614;p1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15" name="Google Shape;3615;p1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620" name="Google Shape;3620;p19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621" name="Google Shape;3621;p1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622" name="Google Shape;3622;p1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3623" name="Google Shape;3623;p1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624" name="Google Shape;3624;p1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625" name="Google Shape;3625;p1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3626" name="Google Shape;3626;p1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3627" name="Google Shape;3627;p1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3628" name="Google Shape;3628;p19"/>
            <p:cNvSpPr/>
            <p:nvPr/>
          </p:nvSpPr>
          <p:spPr>
            <a:xfrm>
              <a:off x="8006238" y="4921708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29" name="Google Shape;3629;p19"/>
            <p:cNvSpPr/>
            <p:nvPr/>
          </p:nvSpPr>
          <p:spPr>
            <a:xfrm>
              <a:off x="790288" y="49220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0" name="Google Shape;3630;p19"/>
            <p:cNvSpPr/>
            <p:nvPr/>
          </p:nvSpPr>
          <p:spPr>
            <a:xfrm>
              <a:off x="149515" y="3888362"/>
              <a:ext cx="442949" cy="44337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1" name="Google Shape;3631;p19"/>
            <p:cNvSpPr/>
            <p:nvPr/>
          </p:nvSpPr>
          <p:spPr>
            <a:xfrm>
              <a:off x="8588496" y="376017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2" name="Google Shape;3632;p19"/>
            <p:cNvSpPr/>
            <p:nvPr/>
          </p:nvSpPr>
          <p:spPr>
            <a:xfrm>
              <a:off x="8588496" y="84392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3" name="Google Shape;3633;p19"/>
            <p:cNvSpPr/>
            <p:nvPr/>
          </p:nvSpPr>
          <p:spPr>
            <a:xfrm>
              <a:off x="274821" y="-85421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34" name="Google Shape;3634;p19"/>
            <p:cNvSpPr/>
            <p:nvPr/>
          </p:nvSpPr>
          <p:spPr>
            <a:xfrm>
              <a:off x="199464" y="768485"/>
              <a:ext cx="442949" cy="44336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0" name="Google Shape;3860;p21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3861" name="Google Shape;3861;p21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3862" name="Google Shape;3862;p21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863" name="Google Shape;3863;p21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64" name="Google Shape;3864;p21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65" name="Google Shape;3865;p21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3866" name="Google Shape;3866;p21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3867" name="Google Shape;3867;p21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868" name="Google Shape;3868;p21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69" name="Google Shape;3869;p21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0" name="Google Shape;3870;p21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1" name="Google Shape;3871;p21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2" name="Google Shape;3872;p21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3" name="Google Shape;3873;p21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4" name="Google Shape;3874;p21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5" name="Google Shape;3875;p21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6" name="Google Shape;3876;p21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7" name="Google Shape;3877;p21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8" name="Google Shape;3878;p21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9" name="Google Shape;3879;p21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0" name="Google Shape;3880;p21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1" name="Google Shape;3881;p21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2" name="Google Shape;3882;p21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3" name="Google Shape;3883;p21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4" name="Google Shape;3884;p21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5" name="Google Shape;3885;p21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6" name="Google Shape;3886;p21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7" name="Google Shape;3887;p21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8" name="Google Shape;3888;p21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9" name="Google Shape;3889;p21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0" name="Google Shape;3890;p21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1" name="Google Shape;3891;p21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2" name="Google Shape;3892;p21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3" name="Google Shape;3893;p21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4" name="Google Shape;3894;p21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5" name="Google Shape;3895;p21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6" name="Google Shape;3896;p21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7" name="Google Shape;3897;p21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8" name="Google Shape;3898;p21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9" name="Google Shape;3899;p21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0" name="Google Shape;3900;p21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1" name="Google Shape;3901;p21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2" name="Google Shape;3902;p21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3" name="Google Shape;3903;p21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4" name="Google Shape;3904;p21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5" name="Google Shape;3905;p21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6" name="Google Shape;3906;p21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7" name="Google Shape;3907;p21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8" name="Google Shape;3908;p21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9" name="Google Shape;3909;p21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0" name="Google Shape;3910;p21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1" name="Google Shape;3911;p21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2" name="Google Shape;3912;p21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3" name="Google Shape;3913;p21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4" name="Google Shape;3914;p21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5" name="Google Shape;3915;p21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6" name="Google Shape;3916;p21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7" name="Google Shape;3917;p21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8" name="Google Shape;3918;p21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9" name="Google Shape;3919;p21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0" name="Google Shape;3920;p21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1" name="Google Shape;3921;p21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2" name="Google Shape;3922;p21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3" name="Google Shape;3923;p21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4" name="Google Shape;3924;p21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5" name="Google Shape;3925;p21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6" name="Google Shape;3926;p21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7" name="Google Shape;3927;p21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8" name="Google Shape;3928;p21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9" name="Google Shape;3929;p21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0" name="Google Shape;3930;p21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1" name="Google Shape;3931;p21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2" name="Google Shape;3932;p21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3" name="Google Shape;3933;p21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4" name="Google Shape;3934;p21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5" name="Google Shape;3935;p21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6" name="Google Shape;3936;p21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7" name="Google Shape;3937;p21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8" name="Google Shape;3938;p21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9" name="Google Shape;3939;p21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0" name="Google Shape;3940;p21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1" name="Google Shape;3941;p21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2" name="Google Shape;3942;p21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3" name="Google Shape;3943;p21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4" name="Google Shape;3944;p21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5" name="Google Shape;3945;p21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6" name="Google Shape;3946;p21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7" name="Google Shape;3947;p21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8" name="Google Shape;3948;p21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9" name="Google Shape;3949;p21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0" name="Google Shape;3950;p21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1" name="Google Shape;3951;p21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2" name="Google Shape;3952;p21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3" name="Google Shape;3953;p21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4" name="Google Shape;3954;p21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5" name="Google Shape;3955;p21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6" name="Google Shape;3956;p21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7" name="Google Shape;3957;p21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8" name="Google Shape;3958;p21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9" name="Google Shape;3959;p21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0" name="Google Shape;3960;p21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1" name="Google Shape;3961;p21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2" name="Google Shape;3962;p21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3" name="Google Shape;3963;p21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4" name="Google Shape;3964;p21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5" name="Google Shape;3965;p21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6" name="Google Shape;3966;p21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7" name="Google Shape;3967;p21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8" name="Google Shape;3968;p21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9" name="Google Shape;3969;p21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0" name="Google Shape;3970;p21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1" name="Google Shape;3971;p21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2" name="Google Shape;3972;p21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3" name="Google Shape;3973;p21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4" name="Google Shape;3974;p21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5" name="Google Shape;3975;p21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6" name="Google Shape;3976;p21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7" name="Google Shape;3977;p21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8" name="Google Shape;3978;p21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9" name="Google Shape;3979;p21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0" name="Google Shape;3980;p21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1" name="Google Shape;3981;p21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2" name="Google Shape;3982;p21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3" name="Google Shape;3983;p21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4" name="Google Shape;3984;p21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5" name="Google Shape;3985;p21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6" name="Google Shape;3986;p21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7" name="Google Shape;3987;p21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8" name="Google Shape;3988;p21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9" name="Google Shape;3989;p21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0" name="Google Shape;3990;p21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1" name="Google Shape;3991;p21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2" name="Google Shape;3992;p21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3" name="Google Shape;3993;p21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4" name="Google Shape;3994;p21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5" name="Google Shape;3995;p21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6" name="Google Shape;3996;p21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7" name="Google Shape;3997;p21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8" name="Google Shape;3998;p21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9" name="Google Shape;3999;p21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0" name="Google Shape;4000;p21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1" name="Google Shape;4001;p21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2" name="Google Shape;4002;p21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3" name="Google Shape;4003;p21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4" name="Google Shape;4004;p21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5" name="Google Shape;4005;p21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6" name="Google Shape;4006;p21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7" name="Google Shape;4007;p21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8" name="Google Shape;4008;p21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09" name="Google Shape;4009;p21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0" name="Google Shape;4010;p21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1" name="Google Shape;4011;p21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2" name="Google Shape;4012;p21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3" name="Google Shape;4013;p21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4" name="Google Shape;4014;p21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5" name="Google Shape;4015;p21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6" name="Google Shape;4016;p21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7" name="Google Shape;4017;p21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8" name="Google Shape;4018;p21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19" name="Google Shape;4019;p21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0" name="Google Shape;4020;p21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1" name="Google Shape;4021;p21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2" name="Google Shape;4022;p21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3" name="Google Shape;4023;p21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4" name="Google Shape;4024;p21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5" name="Google Shape;4025;p21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6" name="Google Shape;4026;p21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7" name="Google Shape;4027;p21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8" name="Google Shape;4028;p21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9" name="Google Shape;4029;p21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0" name="Google Shape;4030;p21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1" name="Google Shape;4031;p21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2" name="Google Shape;4032;p21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3" name="Google Shape;4033;p21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4" name="Google Shape;4034;p21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5" name="Google Shape;4035;p21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6" name="Google Shape;4036;p21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7" name="Google Shape;4037;p21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8" name="Google Shape;4038;p21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9" name="Google Shape;4039;p21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40" name="Google Shape;4040;p21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41" name="Google Shape;4041;p21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42" name="Google Shape;4042;p21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43" name="Google Shape;4043;p21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44" name="Google Shape;4044;p21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45" name="Google Shape;4045;p21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46" name="Google Shape;4046;p21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47" name="Google Shape;4047;p21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4048" name="Google Shape;4048;p21"/>
          <p:cNvGrpSpPr/>
          <p:nvPr/>
        </p:nvGrpSpPr>
        <p:grpSpPr>
          <a:xfrm flipH="1">
            <a:off x="274828" y="285773"/>
            <a:ext cx="8605925" cy="4712003"/>
            <a:chOff x="274813" y="285764"/>
            <a:chExt cx="8605925" cy="4712003"/>
          </a:xfrm>
        </p:grpSpPr>
        <p:sp>
          <p:nvSpPr>
            <p:cNvPr id="4049" name="Google Shape;4049;p21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050" name="Google Shape;4050;p21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051" name="Google Shape;4051;p2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052" name="Google Shape;4052;p2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053" name="Google Shape;4053;p2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054" name="Google Shape;4054;p2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055" name="Google Shape;4055;p2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4056" name="Google Shape;4056;p21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057" name="Google Shape;4057;p2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58" name="Google Shape;4058;p2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59" name="Google Shape;4059;p2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60" name="Google Shape;4060;p2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061" name="Google Shape;4061;p21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062" name="Google Shape;4062;p21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063" name="Google Shape;4063;p2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64" name="Google Shape;4064;p2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65" name="Google Shape;4065;p2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66" name="Google Shape;4066;p2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67" name="Google Shape;4067;p2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68" name="Google Shape;4068;p2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69" name="Google Shape;4069;p2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070" name="Google Shape;4070;p21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071" name="Google Shape;4071;p2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072" name="Google Shape;4072;p2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073" name="Google Shape;4073;p2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074" name="Google Shape;4074;p2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075" name="Google Shape;4075;p2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076" name="Google Shape;4076;p2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4077" name="Google Shape;4077;p2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078" name="Google Shape;4078;p21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79" name="Google Shape;4079;p21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080" name="Google Shape;4080;p21"/>
          <p:cNvSpPr txBox="1">
            <a:spLocks noGrp="1"/>
          </p:cNvSpPr>
          <p:nvPr>
            <p:ph type="subTitle" idx="1"/>
          </p:nvPr>
        </p:nvSpPr>
        <p:spPr>
          <a:xfrm>
            <a:off x="3766227" y="2571760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081" name="Google Shape;4081;p21"/>
          <p:cNvSpPr txBox="1">
            <a:spLocks noGrp="1"/>
          </p:cNvSpPr>
          <p:nvPr>
            <p:ph type="subTitle" idx="2"/>
          </p:nvPr>
        </p:nvSpPr>
        <p:spPr>
          <a:xfrm>
            <a:off x="3447476" y="2932968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082" name="Google Shape;4082;p21"/>
          <p:cNvSpPr txBox="1">
            <a:spLocks noGrp="1"/>
          </p:cNvSpPr>
          <p:nvPr>
            <p:ph type="subTitle" idx="3"/>
          </p:nvPr>
        </p:nvSpPr>
        <p:spPr>
          <a:xfrm>
            <a:off x="1080353" y="2571760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083" name="Google Shape;4083;p21"/>
          <p:cNvSpPr txBox="1">
            <a:spLocks noGrp="1"/>
          </p:cNvSpPr>
          <p:nvPr>
            <p:ph type="subTitle" idx="4"/>
          </p:nvPr>
        </p:nvSpPr>
        <p:spPr>
          <a:xfrm>
            <a:off x="763401" y="2932968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084" name="Google Shape;4084;p21"/>
          <p:cNvSpPr txBox="1">
            <a:spLocks noGrp="1"/>
          </p:cNvSpPr>
          <p:nvPr>
            <p:ph type="title"/>
          </p:nvPr>
        </p:nvSpPr>
        <p:spPr>
          <a:xfrm>
            <a:off x="713225" y="44502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085" name="Google Shape;4085;p21"/>
          <p:cNvSpPr txBox="1">
            <a:spLocks noGrp="1"/>
          </p:cNvSpPr>
          <p:nvPr>
            <p:ph type="subTitle" idx="5"/>
          </p:nvPr>
        </p:nvSpPr>
        <p:spPr>
          <a:xfrm>
            <a:off x="6448499" y="2571760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086" name="Google Shape;4086;p21"/>
          <p:cNvSpPr txBox="1">
            <a:spLocks noGrp="1"/>
          </p:cNvSpPr>
          <p:nvPr>
            <p:ph type="subTitle" idx="6"/>
          </p:nvPr>
        </p:nvSpPr>
        <p:spPr>
          <a:xfrm>
            <a:off x="6131551" y="2932968"/>
            <a:ext cx="22536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8" name="Google Shape;4088;p22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4089" name="Google Shape;4089;p22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090" name="Google Shape;4090;p22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091" name="Google Shape;4091;p22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094" name="Google Shape;4094;p22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095" name="Google Shape;4095;p22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096" name="Google Shape;4096;p22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6" name="Google Shape;4196;p22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7" name="Google Shape;4197;p22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3" name="Google Shape;4263;p22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4" name="Google Shape;4264;p22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5" name="Google Shape;4265;p22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6" name="Google Shape;4266;p22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7" name="Google Shape;4267;p22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8" name="Google Shape;4268;p22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69" name="Google Shape;4269;p22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70" name="Google Shape;4270;p22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71" name="Google Shape;4271;p22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72" name="Google Shape;4272;p22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73" name="Google Shape;4273;p22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74" name="Google Shape;4274;p22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75" name="Google Shape;4275;p22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4276" name="Google Shape;4276;p22"/>
          <p:cNvGrpSpPr/>
          <p:nvPr/>
        </p:nvGrpSpPr>
        <p:grpSpPr>
          <a:xfrm>
            <a:off x="274833" y="285768"/>
            <a:ext cx="8605888" cy="721244"/>
            <a:chOff x="274834" y="285764"/>
            <a:chExt cx="8605888" cy="721244"/>
          </a:xfrm>
        </p:grpSpPr>
        <p:grpSp>
          <p:nvGrpSpPr>
            <p:cNvPr id="4277" name="Google Shape;4277;p22"/>
            <p:cNvGrpSpPr/>
            <p:nvPr/>
          </p:nvGrpSpPr>
          <p:grpSpPr>
            <a:xfrm rot="10800000" flipH="1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4278" name="Google Shape;4278;p22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79" name="Google Shape;4279;p22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80" name="Google Shape;4280;p22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81" name="Google Shape;4281;p22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282" name="Google Shape;4282;p22"/>
            <p:cNvGrpSpPr/>
            <p:nvPr/>
          </p:nvGrpSpPr>
          <p:grpSpPr>
            <a:xfrm rot="10800000" flipH="1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4283" name="Google Shape;4283;p22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84" name="Google Shape;4284;p22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85" name="Google Shape;4285;p22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86" name="Google Shape;4286;p22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87" name="Google Shape;4287;p22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88" name="Google Shape;4288;p22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89" name="Google Shape;4289;p22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4290" name="Google Shape;4290;p22"/>
          <p:cNvSpPr txBox="1">
            <a:spLocks noGrp="1"/>
          </p:cNvSpPr>
          <p:nvPr>
            <p:ph type="subTitle" idx="1"/>
          </p:nvPr>
        </p:nvSpPr>
        <p:spPr>
          <a:xfrm>
            <a:off x="2763779" y="2014341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291" name="Google Shape;4291;p22"/>
          <p:cNvSpPr txBox="1">
            <a:spLocks noGrp="1"/>
          </p:cNvSpPr>
          <p:nvPr>
            <p:ph type="subTitle" idx="2"/>
          </p:nvPr>
        </p:nvSpPr>
        <p:spPr>
          <a:xfrm>
            <a:off x="2563379" y="2456088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292" name="Google Shape;4292;p22"/>
          <p:cNvSpPr txBox="1">
            <a:spLocks noGrp="1"/>
          </p:cNvSpPr>
          <p:nvPr>
            <p:ph type="subTitle" idx="3"/>
          </p:nvPr>
        </p:nvSpPr>
        <p:spPr>
          <a:xfrm>
            <a:off x="738203" y="257837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293" name="Google Shape;4293;p22"/>
          <p:cNvSpPr txBox="1">
            <a:spLocks noGrp="1"/>
          </p:cNvSpPr>
          <p:nvPr>
            <p:ph type="subTitle" idx="4"/>
          </p:nvPr>
        </p:nvSpPr>
        <p:spPr>
          <a:xfrm>
            <a:off x="539603" y="3020122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294" name="Google Shape;4294;p22"/>
          <p:cNvSpPr txBox="1">
            <a:spLocks noGrp="1"/>
          </p:cNvSpPr>
          <p:nvPr>
            <p:ph type="title"/>
          </p:nvPr>
        </p:nvSpPr>
        <p:spPr>
          <a:xfrm>
            <a:off x="713225" y="44502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295" name="Google Shape;4295;p22"/>
          <p:cNvSpPr txBox="1">
            <a:spLocks noGrp="1"/>
          </p:cNvSpPr>
          <p:nvPr>
            <p:ph type="subTitle" idx="5"/>
          </p:nvPr>
        </p:nvSpPr>
        <p:spPr>
          <a:xfrm>
            <a:off x="6790976" y="2014327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296" name="Google Shape;4296;p22"/>
          <p:cNvSpPr txBox="1">
            <a:spLocks noGrp="1"/>
          </p:cNvSpPr>
          <p:nvPr>
            <p:ph type="subTitle" idx="6"/>
          </p:nvPr>
        </p:nvSpPr>
        <p:spPr>
          <a:xfrm>
            <a:off x="6590576" y="2456071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297" name="Google Shape;4297;p22"/>
          <p:cNvSpPr txBox="1">
            <a:spLocks noGrp="1"/>
          </p:cNvSpPr>
          <p:nvPr>
            <p:ph type="subTitle" idx="7"/>
          </p:nvPr>
        </p:nvSpPr>
        <p:spPr>
          <a:xfrm>
            <a:off x="4758300" y="2578360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298" name="Google Shape;4298;p22"/>
          <p:cNvSpPr txBox="1">
            <a:spLocks noGrp="1"/>
          </p:cNvSpPr>
          <p:nvPr>
            <p:ph type="subTitle" idx="8"/>
          </p:nvPr>
        </p:nvSpPr>
        <p:spPr>
          <a:xfrm>
            <a:off x="4559700" y="3020108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299" name="Google Shape;4299;p22"/>
          <p:cNvSpPr/>
          <p:nvPr/>
        </p:nvSpPr>
        <p:spPr>
          <a:xfrm rot="10800000" flipH="1">
            <a:off x="8679539" y="4578468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00" name="Google Shape;4300;p22"/>
          <p:cNvSpPr/>
          <p:nvPr/>
        </p:nvSpPr>
        <p:spPr>
          <a:xfrm rot="10800000" flipH="1">
            <a:off x="8679539" y="756267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01" name="Google Shape;4301;p22"/>
          <p:cNvSpPr/>
          <p:nvPr/>
        </p:nvSpPr>
        <p:spPr>
          <a:xfrm rot="10800000" flipH="1">
            <a:off x="274813" y="655567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2">
    <p:spTree>
      <p:nvGrpSpPr>
        <p:cNvPr id="1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3" name="Google Shape;4303;p23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4304" name="Google Shape;4304;p23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305" name="Google Shape;4305;p2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306" name="Google Shape;4306;p2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07" name="Google Shape;4307;p2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08" name="Google Shape;4308;p2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309" name="Google Shape;4309;p2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310" name="Google Shape;4310;p2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311" name="Google Shape;4311;p2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12" name="Google Shape;4312;p2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13" name="Google Shape;4313;p2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14" name="Google Shape;4314;p2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15" name="Google Shape;4315;p2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16" name="Google Shape;4316;p2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17" name="Google Shape;4317;p2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18" name="Google Shape;4318;p2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19" name="Google Shape;4319;p2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0" name="Google Shape;4320;p2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1" name="Google Shape;4321;p2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2" name="Google Shape;4322;p2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3" name="Google Shape;4323;p2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4" name="Google Shape;4324;p2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5" name="Google Shape;4325;p2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6" name="Google Shape;4326;p2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7" name="Google Shape;4327;p2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8" name="Google Shape;4328;p2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9" name="Google Shape;4329;p2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0" name="Google Shape;4330;p2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1" name="Google Shape;4331;p2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2" name="Google Shape;4332;p2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3" name="Google Shape;4333;p2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4" name="Google Shape;4334;p2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5" name="Google Shape;4335;p2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6" name="Google Shape;4336;p2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7" name="Google Shape;4337;p2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8" name="Google Shape;4338;p2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9" name="Google Shape;4339;p2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0" name="Google Shape;4340;p2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1" name="Google Shape;4341;p2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2" name="Google Shape;4342;p2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3" name="Google Shape;4343;p2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4" name="Google Shape;4344;p2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5" name="Google Shape;4345;p2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6" name="Google Shape;4346;p2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7" name="Google Shape;4347;p2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8" name="Google Shape;4348;p2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49" name="Google Shape;4349;p2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0" name="Google Shape;4350;p2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1" name="Google Shape;4351;p2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2" name="Google Shape;4352;p2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3" name="Google Shape;4353;p2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4" name="Google Shape;4354;p2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5" name="Google Shape;4355;p2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6" name="Google Shape;4356;p2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7" name="Google Shape;4357;p2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8" name="Google Shape;4358;p2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9" name="Google Shape;4359;p2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0" name="Google Shape;4360;p2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1" name="Google Shape;4361;p2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2" name="Google Shape;4362;p2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3" name="Google Shape;4363;p2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4" name="Google Shape;4364;p2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5" name="Google Shape;4365;p2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6" name="Google Shape;4366;p2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7" name="Google Shape;4367;p2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8" name="Google Shape;4368;p2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9" name="Google Shape;4369;p2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0" name="Google Shape;4370;p2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1" name="Google Shape;4371;p2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2" name="Google Shape;4372;p2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3" name="Google Shape;4373;p2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4" name="Google Shape;4374;p2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5" name="Google Shape;4375;p2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6" name="Google Shape;4376;p2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7" name="Google Shape;4377;p2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8" name="Google Shape;4378;p2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9" name="Google Shape;4379;p2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0" name="Google Shape;4380;p2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1" name="Google Shape;4381;p2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2" name="Google Shape;4382;p2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3" name="Google Shape;4383;p2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4" name="Google Shape;4384;p2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5" name="Google Shape;4385;p2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6" name="Google Shape;4386;p2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7" name="Google Shape;4387;p2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8" name="Google Shape;4388;p2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89" name="Google Shape;4389;p2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0" name="Google Shape;4390;p2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1" name="Google Shape;4391;p2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2" name="Google Shape;4392;p2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3" name="Google Shape;4393;p2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4" name="Google Shape;4394;p2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5" name="Google Shape;4395;p2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6" name="Google Shape;4396;p2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7" name="Google Shape;4397;p2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8" name="Google Shape;4398;p2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99" name="Google Shape;4399;p2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0" name="Google Shape;4400;p2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1" name="Google Shape;4401;p2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2" name="Google Shape;4402;p2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3" name="Google Shape;4403;p2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4" name="Google Shape;4404;p2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5" name="Google Shape;4405;p2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6" name="Google Shape;4406;p2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7" name="Google Shape;4407;p2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8" name="Google Shape;4408;p2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9" name="Google Shape;4409;p2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0" name="Google Shape;4410;p2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1" name="Google Shape;4411;p2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2" name="Google Shape;4412;p2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3" name="Google Shape;4413;p2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4" name="Google Shape;4414;p2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5" name="Google Shape;4415;p2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6" name="Google Shape;4416;p2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7" name="Google Shape;4417;p2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8" name="Google Shape;4418;p2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9" name="Google Shape;4419;p2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0" name="Google Shape;4420;p2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1" name="Google Shape;4421;p2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2" name="Google Shape;4422;p2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3" name="Google Shape;4423;p2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4" name="Google Shape;4424;p2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5" name="Google Shape;4425;p2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6" name="Google Shape;4426;p2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7" name="Google Shape;4427;p2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8" name="Google Shape;4428;p2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9" name="Google Shape;4429;p2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0" name="Google Shape;4430;p2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1" name="Google Shape;4431;p2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2" name="Google Shape;4432;p2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3" name="Google Shape;4433;p2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4" name="Google Shape;4434;p2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5" name="Google Shape;4435;p2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6" name="Google Shape;4436;p2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7" name="Google Shape;4437;p2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8" name="Google Shape;4438;p2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9" name="Google Shape;4439;p2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0" name="Google Shape;4440;p2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1" name="Google Shape;4441;p2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2" name="Google Shape;4442;p2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3" name="Google Shape;4443;p2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4" name="Google Shape;4444;p2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5" name="Google Shape;4445;p2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6" name="Google Shape;4446;p2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7" name="Google Shape;4447;p2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8" name="Google Shape;4448;p2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9" name="Google Shape;4449;p2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0" name="Google Shape;4450;p2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1" name="Google Shape;4451;p2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2" name="Google Shape;4452;p2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3" name="Google Shape;4453;p2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4" name="Google Shape;4454;p2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5" name="Google Shape;4455;p2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6" name="Google Shape;4456;p2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7" name="Google Shape;4457;p2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8" name="Google Shape;4458;p2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9" name="Google Shape;4459;p2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0" name="Google Shape;4460;p2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1" name="Google Shape;4461;p2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2" name="Google Shape;4462;p2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3" name="Google Shape;4463;p2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4" name="Google Shape;4464;p2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5" name="Google Shape;4465;p2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6" name="Google Shape;4466;p2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7" name="Google Shape;4467;p2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8" name="Google Shape;4468;p2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9" name="Google Shape;4469;p2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0" name="Google Shape;4470;p2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1" name="Google Shape;4471;p2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2" name="Google Shape;4472;p2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3" name="Google Shape;4473;p2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4" name="Google Shape;4474;p2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5" name="Google Shape;4475;p2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6" name="Google Shape;4476;p2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7" name="Google Shape;4477;p2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8" name="Google Shape;4478;p2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9" name="Google Shape;4479;p2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0" name="Google Shape;4480;p2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1" name="Google Shape;4481;p2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2" name="Google Shape;4482;p2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3" name="Google Shape;4483;p2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4" name="Google Shape;4484;p2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5" name="Google Shape;4485;p2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6" name="Google Shape;4486;p2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7" name="Google Shape;4487;p2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8" name="Google Shape;4488;p2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9" name="Google Shape;4489;p2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90" name="Google Shape;4490;p2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4491" name="Google Shape;4491;p23"/>
          <p:cNvGrpSpPr/>
          <p:nvPr/>
        </p:nvGrpSpPr>
        <p:grpSpPr>
          <a:xfrm>
            <a:off x="274828" y="285773"/>
            <a:ext cx="8605925" cy="4712003"/>
            <a:chOff x="274813" y="285764"/>
            <a:chExt cx="8605925" cy="4712003"/>
          </a:xfrm>
        </p:grpSpPr>
        <p:sp>
          <p:nvSpPr>
            <p:cNvPr id="4492" name="Google Shape;4492;p23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493" name="Google Shape;4493;p23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494" name="Google Shape;4494;p23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495" name="Google Shape;4495;p23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496" name="Google Shape;4496;p23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497" name="Google Shape;4497;p23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498" name="Google Shape;4498;p23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4499" name="Google Shape;4499;p23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500" name="Google Shape;4500;p23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1" name="Google Shape;4501;p23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02" name="Google Shape;4502;p23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03" name="Google Shape;4503;p23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504" name="Google Shape;4504;p23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505" name="Google Shape;4505;p23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506" name="Google Shape;4506;p23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7" name="Google Shape;4507;p23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08" name="Google Shape;4508;p23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09" name="Google Shape;4509;p23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10" name="Google Shape;4510;p23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11" name="Google Shape;4511;p23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12" name="Google Shape;4512;p23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513" name="Google Shape;4513;p23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514" name="Google Shape;4514;p23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515" name="Google Shape;4515;p23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516" name="Google Shape;4516;p23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517" name="Google Shape;4517;p23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518" name="Google Shape;4518;p23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519" name="Google Shape;4519;p23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4520" name="Google Shape;4520;p23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521" name="Google Shape;4521;p23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22" name="Google Shape;4522;p23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523" name="Google Shape;4523;p23"/>
          <p:cNvSpPr txBox="1">
            <a:spLocks noGrp="1"/>
          </p:cNvSpPr>
          <p:nvPr>
            <p:ph type="subTitle" idx="1"/>
          </p:nvPr>
        </p:nvSpPr>
        <p:spPr>
          <a:xfrm>
            <a:off x="3777679" y="3404088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24" name="Google Shape;4524;p23"/>
          <p:cNvSpPr txBox="1">
            <a:spLocks noGrp="1"/>
          </p:cNvSpPr>
          <p:nvPr>
            <p:ph type="subTitle" idx="2"/>
          </p:nvPr>
        </p:nvSpPr>
        <p:spPr>
          <a:xfrm>
            <a:off x="3577277" y="3845832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25" name="Google Shape;4525;p23"/>
          <p:cNvSpPr txBox="1">
            <a:spLocks noGrp="1"/>
          </p:cNvSpPr>
          <p:nvPr>
            <p:ph type="subTitle" idx="3"/>
          </p:nvPr>
        </p:nvSpPr>
        <p:spPr>
          <a:xfrm>
            <a:off x="1218705" y="3404088"/>
            <a:ext cx="1619700" cy="35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26" name="Google Shape;4526;p23"/>
          <p:cNvSpPr txBox="1">
            <a:spLocks noGrp="1"/>
          </p:cNvSpPr>
          <p:nvPr>
            <p:ph type="subTitle" idx="4"/>
          </p:nvPr>
        </p:nvSpPr>
        <p:spPr>
          <a:xfrm>
            <a:off x="1020102" y="3845832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27" name="Google Shape;4527;p23"/>
          <p:cNvSpPr txBox="1">
            <a:spLocks noGrp="1"/>
          </p:cNvSpPr>
          <p:nvPr>
            <p:ph type="title"/>
          </p:nvPr>
        </p:nvSpPr>
        <p:spPr>
          <a:xfrm>
            <a:off x="713225" y="44502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528" name="Google Shape;4528;p23"/>
          <p:cNvSpPr txBox="1">
            <a:spLocks noGrp="1"/>
          </p:cNvSpPr>
          <p:nvPr>
            <p:ph type="subTitle" idx="5"/>
          </p:nvPr>
        </p:nvSpPr>
        <p:spPr>
          <a:xfrm>
            <a:off x="6305611" y="3404088"/>
            <a:ext cx="1619700" cy="356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29" name="Google Shape;4529;p23"/>
          <p:cNvSpPr txBox="1">
            <a:spLocks noGrp="1"/>
          </p:cNvSpPr>
          <p:nvPr>
            <p:ph type="subTitle" idx="6"/>
          </p:nvPr>
        </p:nvSpPr>
        <p:spPr>
          <a:xfrm>
            <a:off x="6107000" y="3845832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30" name="Google Shape;4530;p23"/>
          <p:cNvSpPr txBox="1">
            <a:spLocks noGrp="1"/>
          </p:cNvSpPr>
          <p:nvPr>
            <p:ph type="subTitle" idx="7"/>
          </p:nvPr>
        </p:nvSpPr>
        <p:spPr>
          <a:xfrm>
            <a:off x="3777679" y="1753236"/>
            <a:ext cx="1616100" cy="35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31" name="Google Shape;4531;p23"/>
          <p:cNvSpPr txBox="1">
            <a:spLocks noGrp="1"/>
          </p:cNvSpPr>
          <p:nvPr>
            <p:ph type="subTitle" idx="8"/>
          </p:nvPr>
        </p:nvSpPr>
        <p:spPr>
          <a:xfrm>
            <a:off x="3577277" y="2194980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32" name="Google Shape;4532;p23"/>
          <p:cNvSpPr txBox="1">
            <a:spLocks noGrp="1"/>
          </p:cNvSpPr>
          <p:nvPr>
            <p:ph type="subTitle" idx="9"/>
          </p:nvPr>
        </p:nvSpPr>
        <p:spPr>
          <a:xfrm>
            <a:off x="1218705" y="1753236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33" name="Google Shape;4533;p23"/>
          <p:cNvSpPr txBox="1">
            <a:spLocks noGrp="1"/>
          </p:cNvSpPr>
          <p:nvPr>
            <p:ph type="subTitle" idx="13"/>
          </p:nvPr>
        </p:nvSpPr>
        <p:spPr>
          <a:xfrm>
            <a:off x="1020102" y="2194980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4534" name="Google Shape;4534;p23"/>
          <p:cNvSpPr txBox="1">
            <a:spLocks noGrp="1"/>
          </p:cNvSpPr>
          <p:nvPr>
            <p:ph type="subTitle" idx="14"/>
          </p:nvPr>
        </p:nvSpPr>
        <p:spPr>
          <a:xfrm>
            <a:off x="6305611" y="1753236"/>
            <a:ext cx="16197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4535" name="Google Shape;4535;p23"/>
          <p:cNvSpPr txBox="1">
            <a:spLocks noGrp="1"/>
          </p:cNvSpPr>
          <p:nvPr>
            <p:ph type="subTitle" idx="15"/>
          </p:nvPr>
        </p:nvSpPr>
        <p:spPr>
          <a:xfrm>
            <a:off x="6107000" y="2194980"/>
            <a:ext cx="2016900" cy="665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209" name="Google Shape;209;p3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10" name="Google Shape;210;p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11" name="Google Shape;211;p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214" name="Google Shape;214;p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15" name="Google Shape;215;p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16" name="Google Shape;216;p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396" name="Google Shape;396;p3"/>
          <p:cNvSpPr/>
          <p:nvPr/>
        </p:nvSpPr>
        <p:spPr>
          <a:xfrm>
            <a:off x="851147" y="503677"/>
            <a:ext cx="201200" cy="201398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7" name="Google Shape;397;p3"/>
          <p:cNvSpPr/>
          <p:nvPr/>
        </p:nvSpPr>
        <p:spPr>
          <a:xfrm>
            <a:off x="8702888" y="203138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8" name="Google Shape;398;p3"/>
          <p:cNvSpPr/>
          <p:nvPr/>
        </p:nvSpPr>
        <p:spPr>
          <a:xfrm>
            <a:off x="8679539" y="4325886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9" name="Google Shape;399;p3"/>
          <p:cNvSpPr/>
          <p:nvPr/>
        </p:nvSpPr>
        <p:spPr>
          <a:xfrm>
            <a:off x="274813" y="4426585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00" name="Google Shape;400;p3"/>
          <p:cNvGrpSpPr/>
          <p:nvPr/>
        </p:nvGrpSpPr>
        <p:grpSpPr>
          <a:xfrm rot="10800000" flipH="1">
            <a:off x="275107" y="4641055"/>
            <a:ext cx="858544" cy="356720"/>
            <a:chOff x="219125" y="484675"/>
            <a:chExt cx="1622650" cy="674200"/>
          </a:xfrm>
        </p:grpSpPr>
        <p:sp>
          <p:nvSpPr>
            <p:cNvPr id="401" name="Google Shape;401;p3"/>
            <p:cNvSpPr/>
            <p:nvPr/>
          </p:nvSpPr>
          <p:spPr>
            <a:xfrm>
              <a:off x="236475" y="505250"/>
              <a:ext cx="1587600" cy="629875"/>
            </a:xfrm>
            <a:custGeom>
              <a:avLst/>
              <a:gdLst/>
              <a:ahLst/>
              <a:cxnLst/>
              <a:rect l="l" t="t" r="r" b="b"/>
              <a:pathLst>
                <a:path w="63504" h="25195" extrusionOk="0">
                  <a:moveTo>
                    <a:pt x="0" y="5330"/>
                  </a:moveTo>
                  <a:lnTo>
                    <a:pt x="19865" y="25195"/>
                  </a:lnTo>
                  <a:lnTo>
                    <a:pt x="6350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02" name="Google Shape;402;p3"/>
            <p:cNvGrpSpPr/>
            <p:nvPr/>
          </p:nvGrpSpPr>
          <p:grpSpPr>
            <a:xfrm>
              <a:off x="219125" y="484675"/>
              <a:ext cx="1622650" cy="674200"/>
              <a:chOff x="219125" y="484675"/>
              <a:chExt cx="1622650" cy="674200"/>
            </a:xfrm>
          </p:grpSpPr>
          <p:sp>
            <p:nvSpPr>
              <p:cNvPr id="403" name="Google Shape;403;p3"/>
              <p:cNvSpPr/>
              <p:nvPr/>
            </p:nvSpPr>
            <p:spPr>
              <a:xfrm>
                <a:off x="709825" y="11147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19125" y="6147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1797675" y="4846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406" name="Google Shape;406;p3"/>
          <p:cNvGrpSpPr/>
          <p:nvPr/>
        </p:nvGrpSpPr>
        <p:grpSpPr>
          <a:xfrm rot="10800000" flipH="1">
            <a:off x="8381828" y="285768"/>
            <a:ext cx="498909" cy="721242"/>
            <a:chOff x="8233275" y="1900925"/>
            <a:chExt cx="753525" cy="1089325"/>
          </a:xfrm>
        </p:grpSpPr>
        <p:sp>
          <p:nvSpPr>
            <p:cNvPr id="407" name="Google Shape;407;p3"/>
            <p:cNvSpPr/>
            <p:nvPr/>
          </p:nvSpPr>
          <p:spPr>
            <a:xfrm>
              <a:off x="8253250" y="1915500"/>
              <a:ext cx="721275" cy="1052350"/>
            </a:xfrm>
            <a:custGeom>
              <a:avLst/>
              <a:gdLst/>
              <a:ahLst/>
              <a:cxnLst/>
              <a:rect l="l" t="t" r="r" b="b"/>
              <a:pathLst>
                <a:path w="28851" h="42094" extrusionOk="0">
                  <a:moveTo>
                    <a:pt x="17973" y="0"/>
                  </a:moveTo>
                  <a:lnTo>
                    <a:pt x="0" y="42094"/>
                  </a:lnTo>
                  <a:lnTo>
                    <a:pt x="28851" y="2033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8" name="Google Shape;408;p3"/>
            <p:cNvSpPr/>
            <p:nvPr/>
          </p:nvSpPr>
          <p:spPr>
            <a:xfrm>
              <a:off x="8679625" y="190092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942700" y="240517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233275" y="2946150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11" name="Google Shape;411;p3"/>
          <p:cNvGrpSpPr/>
          <p:nvPr/>
        </p:nvGrpSpPr>
        <p:grpSpPr>
          <a:xfrm rot="10800000" flipH="1">
            <a:off x="274844" y="285765"/>
            <a:ext cx="438103" cy="483364"/>
            <a:chOff x="6715777" y="3950739"/>
            <a:chExt cx="586325" cy="646900"/>
          </a:xfrm>
        </p:grpSpPr>
        <p:sp>
          <p:nvSpPr>
            <p:cNvPr id="412" name="Google Shape;412;p3"/>
            <p:cNvSpPr/>
            <p:nvPr/>
          </p:nvSpPr>
          <p:spPr>
            <a:xfrm>
              <a:off x="6727925" y="4221225"/>
              <a:ext cx="484800" cy="366550"/>
            </a:xfrm>
            <a:custGeom>
              <a:avLst/>
              <a:gdLst/>
              <a:ahLst/>
              <a:cxnLst/>
              <a:rect l="l" t="t" r="r" b="b"/>
              <a:pathLst>
                <a:path w="19392" h="14662" extrusionOk="0">
                  <a:moveTo>
                    <a:pt x="19392" y="2128"/>
                  </a:moveTo>
                  <a:lnTo>
                    <a:pt x="0" y="14662"/>
                  </a:lnTo>
                  <a:lnTo>
                    <a:pt x="16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3" name="Google Shape;413;p3"/>
            <p:cNvSpPr/>
            <p:nvPr/>
          </p:nvSpPr>
          <p:spPr>
            <a:xfrm>
              <a:off x="7112225" y="3967000"/>
              <a:ext cx="177350" cy="307425"/>
            </a:xfrm>
            <a:custGeom>
              <a:avLst/>
              <a:gdLst/>
              <a:ahLst/>
              <a:cxnLst/>
              <a:rect l="l" t="t" r="r" b="b"/>
              <a:pathLst>
                <a:path w="7094" h="12297" extrusionOk="0">
                  <a:moveTo>
                    <a:pt x="4729" y="12297"/>
                  </a:moveTo>
                  <a:lnTo>
                    <a:pt x="0" y="473"/>
                  </a:lnTo>
                  <a:lnTo>
                    <a:pt x="7094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4" name="Google Shape;414;p3"/>
            <p:cNvSpPr/>
            <p:nvPr/>
          </p:nvSpPr>
          <p:spPr>
            <a:xfrm>
              <a:off x="7203502" y="42574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7271502" y="395073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7103027" y="39669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6755677" y="42078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6715777" y="456703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19" name="Google Shape;419;p3"/>
          <p:cNvGrpSpPr/>
          <p:nvPr/>
        </p:nvGrpSpPr>
        <p:grpSpPr>
          <a:xfrm rot="10800000" flipH="1">
            <a:off x="8082466" y="4289661"/>
            <a:ext cx="498899" cy="708105"/>
            <a:chOff x="8082452" y="285774"/>
            <a:chExt cx="498898" cy="708105"/>
          </a:xfrm>
        </p:grpSpPr>
        <p:grpSp>
          <p:nvGrpSpPr>
            <p:cNvPr id="420" name="Google Shape;420;p3"/>
            <p:cNvGrpSpPr/>
            <p:nvPr/>
          </p:nvGrpSpPr>
          <p:grpSpPr>
            <a:xfrm>
              <a:off x="8082452" y="285774"/>
              <a:ext cx="498898" cy="708105"/>
              <a:chOff x="7865075" y="285763"/>
              <a:chExt cx="716293" cy="1016662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2" name="Google Shape;422;p3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7865075" y="5281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26" name="Google Shape;426;p3"/>
            <p:cNvSpPr/>
            <p:nvPr/>
          </p:nvSpPr>
          <p:spPr>
            <a:xfrm>
              <a:off x="8339285" y="589063"/>
              <a:ext cx="30600" cy="306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27" name="Google Shape;427;p3"/>
          <p:cNvSpPr txBox="1">
            <a:spLocks noGrp="1"/>
          </p:cNvSpPr>
          <p:nvPr>
            <p:ph type="title" hasCustomPrompt="1"/>
          </p:nvPr>
        </p:nvSpPr>
        <p:spPr>
          <a:xfrm>
            <a:off x="711326" y="714476"/>
            <a:ext cx="1263900" cy="121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9pPr>
          </a:lstStyle>
          <a:p>
            <a:r>
              <a:t>xx%</a:t>
            </a:r>
          </a:p>
        </p:txBody>
      </p:sp>
      <p:sp>
        <p:nvSpPr>
          <p:cNvPr id="428" name="Google Shape;428;p3"/>
          <p:cNvSpPr txBox="1">
            <a:spLocks noGrp="1"/>
          </p:cNvSpPr>
          <p:nvPr>
            <p:ph type="title" idx="2"/>
          </p:nvPr>
        </p:nvSpPr>
        <p:spPr>
          <a:xfrm>
            <a:off x="711325" y="1547577"/>
            <a:ext cx="3418800" cy="199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 b="0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9" name="Google Shape;429;p3"/>
          <p:cNvSpPr txBox="1">
            <a:spLocks noGrp="1"/>
          </p:cNvSpPr>
          <p:nvPr>
            <p:ph type="subTitle" idx="1"/>
          </p:nvPr>
        </p:nvSpPr>
        <p:spPr>
          <a:xfrm>
            <a:off x="711325" y="3618179"/>
            <a:ext cx="3036900" cy="54600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4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1" name="Google Shape;4771;p25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4772" name="Google Shape;4772;p25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773" name="Google Shape;4773;p2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774" name="Google Shape;4774;p2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75" name="Google Shape;4775;p2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76" name="Google Shape;4776;p2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777" name="Google Shape;4777;p2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778" name="Google Shape;4778;p2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779" name="Google Shape;4779;p2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0" name="Google Shape;4780;p2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1" name="Google Shape;4781;p2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2" name="Google Shape;4782;p2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3" name="Google Shape;4783;p2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4" name="Google Shape;4784;p2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5" name="Google Shape;4785;p2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6" name="Google Shape;4786;p2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7" name="Google Shape;4787;p2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8" name="Google Shape;4788;p2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9" name="Google Shape;4789;p2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0" name="Google Shape;4790;p2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1" name="Google Shape;4791;p2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2" name="Google Shape;4792;p2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3" name="Google Shape;4793;p2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4" name="Google Shape;4794;p2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5" name="Google Shape;4795;p2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6" name="Google Shape;4796;p2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7" name="Google Shape;4797;p2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8" name="Google Shape;4798;p2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9" name="Google Shape;4799;p2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0" name="Google Shape;4800;p2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1" name="Google Shape;4801;p2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2" name="Google Shape;4802;p2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3" name="Google Shape;4803;p2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4" name="Google Shape;4804;p2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5" name="Google Shape;4805;p2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6" name="Google Shape;4806;p2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7" name="Google Shape;4807;p2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8" name="Google Shape;4808;p2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9" name="Google Shape;4809;p2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0" name="Google Shape;4810;p2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1" name="Google Shape;4811;p2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2" name="Google Shape;4812;p2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3" name="Google Shape;4813;p2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4" name="Google Shape;4814;p2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5" name="Google Shape;4815;p2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6" name="Google Shape;4816;p2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7" name="Google Shape;4817;p2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8" name="Google Shape;4818;p2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9" name="Google Shape;4819;p2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0" name="Google Shape;4820;p2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1" name="Google Shape;4821;p2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2" name="Google Shape;4822;p2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3" name="Google Shape;4823;p2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4" name="Google Shape;4824;p2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5" name="Google Shape;4825;p2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6" name="Google Shape;4826;p2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7" name="Google Shape;4827;p2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8" name="Google Shape;4828;p2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9" name="Google Shape;4829;p2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0" name="Google Shape;4830;p2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1" name="Google Shape;4831;p2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2" name="Google Shape;4832;p2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3" name="Google Shape;4833;p2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4" name="Google Shape;4834;p2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5" name="Google Shape;4835;p2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6" name="Google Shape;4836;p2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7" name="Google Shape;4837;p2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8" name="Google Shape;4838;p2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9" name="Google Shape;4839;p2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0" name="Google Shape;4840;p2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1" name="Google Shape;4841;p2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2" name="Google Shape;4842;p2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3" name="Google Shape;4843;p2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4" name="Google Shape;4844;p2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5" name="Google Shape;4845;p2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6" name="Google Shape;4846;p2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7" name="Google Shape;4847;p2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8" name="Google Shape;4848;p2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9" name="Google Shape;4849;p2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0" name="Google Shape;4850;p2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1" name="Google Shape;4851;p2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2" name="Google Shape;4852;p2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3" name="Google Shape;4853;p2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4" name="Google Shape;4854;p2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5" name="Google Shape;4855;p2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6" name="Google Shape;4856;p2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7" name="Google Shape;4857;p2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8" name="Google Shape;4858;p2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9" name="Google Shape;4859;p2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0" name="Google Shape;4860;p2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1" name="Google Shape;4861;p2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2" name="Google Shape;4862;p2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3" name="Google Shape;4863;p2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4" name="Google Shape;4864;p2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5" name="Google Shape;4865;p2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6" name="Google Shape;4866;p2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7" name="Google Shape;4867;p2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8" name="Google Shape;4868;p2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9" name="Google Shape;4869;p2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0" name="Google Shape;4870;p2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1" name="Google Shape;4871;p2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2" name="Google Shape;4872;p2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3" name="Google Shape;4873;p2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4" name="Google Shape;4874;p2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5" name="Google Shape;4875;p2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6" name="Google Shape;4876;p2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7" name="Google Shape;4877;p2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8" name="Google Shape;4878;p2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9" name="Google Shape;4879;p2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0" name="Google Shape;4880;p2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1" name="Google Shape;4881;p2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2" name="Google Shape;4882;p2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3" name="Google Shape;4883;p2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4" name="Google Shape;4884;p2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5" name="Google Shape;4885;p2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6" name="Google Shape;4886;p2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7" name="Google Shape;4887;p2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8" name="Google Shape;4888;p2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9" name="Google Shape;4889;p2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0" name="Google Shape;4890;p2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1" name="Google Shape;4891;p2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2" name="Google Shape;4892;p2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3" name="Google Shape;4893;p2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4" name="Google Shape;4894;p2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5" name="Google Shape;4895;p2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6" name="Google Shape;4896;p2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7" name="Google Shape;4897;p2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8" name="Google Shape;4898;p2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9" name="Google Shape;4899;p2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0" name="Google Shape;4900;p2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1" name="Google Shape;4901;p2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2" name="Google Shape;4902;p2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3" name="Google Shape;4903;p2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4" name="Google Shape;4904;p2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5" name="Google Shape;4905;p2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6" name="Google Shape;4906;p2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7" name="Google Shape;4907;p2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8" name="Google Shape;4908;p2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9" name="Google Shape;4909;p2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0" name="Google Shape;4910;p2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1" name="Google Shape;4911;p2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2" name="Google Shape;4912;p2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3" name="Google Shape;4913;p2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4" name="Google Shape;4914;p2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5" name="Google Shape;4915;p2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6" name="Google Shape;4916;p2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7" name="Google Shape;4917;p2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8" name="Google Shape;4918;p2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9" name="Google Shape;4919;p2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0" name="Google Shape;4920;p2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1" name="Google Shape;4921;p2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2" name="Google Shape;4922;p2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3" name="Google Shape;4923;p2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4" name="Google Shape;4924;p2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5" name="Google Shape;4925;p2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6" name="Google Shape;4926;p2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7" name="Google Shape;4927;p2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8" name="Google Shape;4928;p2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9" name="Google Shape;4929;p2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0" name="Google Shape;4930;p2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1" name="Google Shape;4931;p2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2" name="Google Shape;4932;p2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3" name="Google Shape;4933;p2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4" name="Google Shape;4934;p2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5" name="Google Shape;4935;p2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6" name="Google Shape;4936;p2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7" name="Google Shape;4937;p2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8" name="Google Shape;4938;p2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9" name="Google Shape;4939;p2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0" name="Google Shape;4940;p2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1" name="Google Shape;4941;p2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2" name="Google Shape;4942;p2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3" name="Google Shape;4943;p2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4" name="Google Shape;4944;p2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5" name="Google Shape;4945;p2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6" name="Google Shape;4946;p2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7" name="Google Shape;4947;p2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8" name="Google Shape;4948;p2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9" name="Google Shape;4949;p2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0" name="Google Shape;4950;p2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1" name="Google Shape;4951;p2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2" name="Google Shape;4952;p2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3" name="Google Shape;4953;p2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4" name="Google Shape;4954;p2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5" name="Google Shape;4955;p2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6" name="Google Shape;4956;p2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7" name="Google Shape;4957;p2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8" name="Google Shape;4958;p2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4959" name="Google Shape;4959;p25"/>
          <p:cNvSpPr txBox="1">
            <a:spLocks noGrp="1"/>
          </p:cNvSpPr>
          <p:nvPr>
            <p:ph type="ctrTitle"/>
          </p:nvPr>
        </p:nvSpPr>
        <p:spPr>
          <a:xfrm flipH="1">
            <a:off x="3006000" y="552932"/>
            <a:ext cx="31320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60" name="Google Shape;4960;p25"/>
          <p:cNvSpPr txBox="1">
            <a:spLocks noGrp="1"/>
          </p:cNvSpPr>
          <p:nvPr>
            <p:ph type="subTitle" idx="1"/>
          </p:nvPr>
        </p:nvSpPr>
        <p:spPr>
          <a:xfrm flipH="1">
            <a:off x="3006000" y="1487879"/>
            <a:ext cx="3132000" cy="393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961" name="Google Shape;4961;p25"/>
          <p:cNvSpPr txBox="1">
            <a:spLocks noGrp="1"/>
          </p:cNvSpPr>
          <p:nvPr>
            <p:ph type="subTitle" idx="2"/>
          </p:nvPr>
        </p:nvSpPr>
        <p:spPr>
          <a:xfrm flipH="1">
            <a:off x="3006000" y="2360995"/>
            <a:ext cx="3132000" cy="9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962" name="Google Shape;4962;p25"/>
          <p:cNvSpPr txBox="1"/>
          <p:nvPr/>
        </p:nvSpPr>
        <p:spPr>
          <a:xfrm>
            <a:off x="3122851" y="3713931"/>
            <a:ext cx="28983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963" name="Google Shape;4963;p25"/>
          <p:cNvGrpSpPr/>
          <p:nvPr/>
        </p:nvGrpSpPr>
        <p:grpSpPr>
          <a:xfrm>
            <a:off x="859357" y="443179"/>
            <a:ext cx="7612855" cy="4481816"/>
            <a:chOff x="859343" y="443179"/>
            <a:chExt cx="7612854" cy="4481816"/>
          </a:xfrm>
        </p:grpSpPr>
        <p:grpSp>
          <p:nvGrpSpPr>
            <p:cNvPr id="4964" name="Google Shape;4964;p25"/>
            <p:cNvGrpSpPr/>
            <p:nvPr/>
          </p:nvGrpSpPr>
          <p:grpSpPr>
            <a:xfrm>
              <a:off x="859343" y="443179"/>
              <a:ext cx="1478072" cy="614129"/>
              <a:chOff x="219125" y="484675"/>
              <a:chExt cx="1622650" cy="674200"/>
            </a:xfrm>
          </p:grpSpPr>
          <p:sp>
            <p:nvSpPr>
              <p:cNvPr id="4965" name="Google Shape;4965;p2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4966" name="Google Shape;4966;p2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967" name="Google Shape;4967;p2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968" name="Google Shape;4968;p2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969" name="Google Shape;4969;p2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4970" name="Google Shape;4970;p25"/>
            <p:cNvGrpSpPr/>
            <p:nvPr/>
          </p:nvGrpSpPr>
          <p:grpSpPr>
            <a:xfrm rot="2277778">
              <a:off x="2073251" y="3740422"/>
              <a:ext cx="740232" cy="1070108"/>
              <a:chOff x="8233275" y="1900925"/>
              <a:chExt cx="753525" cy="1089325"/>
            </a:xfrm>
          </p:grpSpPr>
          <p:sp>
            <p:nvSpPr>
              <p:cNvPr id="4971" name="Google Shape;4971;p2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72" name="Google Shape;4972;p2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73" name="Google Shape;4973;p2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74" name="Google Shape;4974;p2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975" name="Google Shape;4975;p25"/>
            <p:cNvGrpSpPr/>
            <p:nvPr/>
          </p:nvGrpSpPr>
          <p:grpSpPr>
            <a:xfrm rot="4340216">
              <a:off x="6880848" y="1385170"/>
              <a:ext cx="595950" cy="657439"/>
              <a:chOff x="6715777" y="3950739"/>
              <a:chExt cx="586325" cy="646900"/>
            </a:xfrm>
          </p:grpSpPr>
          <p:sp>
            <p:nvSpPr>
              <p:cNvPr id="4976" name="Google Shape;4976;p2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77" name="Google Shape;4977;p2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978" name="Google Shape;4978;p2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79" name="Google Shape;4979;p2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80" name="Google Shape;4980;p2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81" name="Google Shape;4981;p2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82" name="Google Shape;4982;p2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983" name="Google Shape;4983;p25"/>
            <p:cNvGrpSpPr/>
            <p:nvPr/>
          </p:nvGrpSpPr>
          <p:grpSpPr>
            <a:xfrm>
              <a:off x="6588871" y="2663317"/>
              <a:ext cx="740215" cy="1050616"/>
              <a:chOff x="8082452" y="285774"/>
              <a:chExt cx="498898" cy="708105"/>
            </a:xfrm>
          </p:grpSpPr>
          <p:grpSp>
            <p:nvGrpSpPr>
              <p:cNvPr id="4984" name="Google Shape;4984;p2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985" name="Google Shape;4985;p2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86" name="Google Shape;4986;p2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987" name="Google Shape;4987;p2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988" name="Google Shape;4988;p2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989" name="Google Shape;4989;p2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4990" name="Google Shape;4990;p2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991" name="Google Shape;4991;p25"/>
            <p:cNvGrpSpPr/>
            <p:nvPr/>
          </p:nvGrpSpPr>
          <p:grpSpPr>
            <a:xfrm rot="5400000">
              <a:off x="8020838" y="378970"/>
              <a:ext cx="373126" cy="529592"/>
              <a:chOff x="8082452" y="285774"/>
              <a:chExt cx="498898" cy="708105"/>
            </a:xfrm>
          </p:grpSpPr>
          <p:grpSp>
            <p:nvGrpSpPr>
              <p:cNvPr id="4992" name="Google Shape;4992;p2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993" name="Google Shape;4993;p2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4994" name="Google Shape;4994;p2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995" name="Google Shape;4995;p2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996" name="Google Shape;4996;p2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4997" name="Google Shape;4997;p2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4998" name="Google Shape;4998;p2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4999" name="Google Shape;4999;p25"/>
          <p:cNvGrpSpPr/>
          <p:nvPr/>
        </p:nvGrpSpPr>
        <p:grpSpPr>
          <a:xfrm>
            <a:off x="777598" y="328053"/>
            <a:ext cx="7997433" cy="4351915"/>
            <a:chOff x="777594" y="328050"/>
            <a:chExt cx="7997433" cy="4351914"/>
          </a:xfrm>
        </p:grpSpPr>
        <p:sp>
          <p:nvSpPr>
            <p:cNvPr id="5000" name="Google Shape;5000;p25"/>
            <p:cNvSpPr/>
            <p:nvPr/>
          </p:nvSpPr>
          <p:spPr>
            <a:xfrm>
              <a:off x="6588869" y="6074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548972" y="1197150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8495902" y="328050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7405271" y="2208601"/>
              <a:ext cx="613535" cy="6140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777610" y="3939137"/>
              <a:ext cx="740159" cy="7408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777594" y="879652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7582464" y="3979475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7942602" y="3377438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9" name="Google Shape;5009;p26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5010" name="Google Shape;5010;p26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5011" name="Google Shape;5011;p2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012" name="Google Shape;5012;p2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13" name="Google Shape;5013;p2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14" name="Google Shape;5014;p2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5015" name="Google Shape;5015;p2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5016" name="Google Shape;5016;p2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017" name="Google Shape;5017;p2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18" name="Google Shape;5018;p2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19" name="Google Shape;5019;p2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0" name="Google Shape;5020;p2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1" name="Google Shape;5021;p2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2" name="Google Shape;5022;p2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3" name="Google Shape;5023;p2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4" name="Google Shape;5024;p2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5" name="Google Shape;5025;p2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6" name="Google Shape;5026;p2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7" name="Google Shape;5027;p2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8" name="Google Shape;5028;p2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9" name="Google Shape;5029;p2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0" name="Google Shape;5030;p2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1" name="Google Shape;5031;p2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2" name="Google Shape;5032;p2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3" name="Google Shape;5033;p2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4" name="Google Shape;5034;p2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5" name="Google Shape;5035;p2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6" name="Google Shape;5036;p2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7" name="Google Shape;5037;p2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8" name="Google Shape;5038;p2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9" name="Google Shape;5039;p2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0" name="Google Shape;5040;p2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1" name="Google Shape;5041;p2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2" name="Google Shape;5042;p2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3" name="Google Shape;5043;p2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4" name="Google Shape;5044;p2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5" name="Google Shape;5045;p2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6" name="Google Shape;5046;p2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7" name="Google Shape;5047;p2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8" name="Google Shape;5048;p2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9" name="Google Shape;5049;p2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0" name="Google Shape;5050;p2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1" name="Google Shape;5051;p2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2" name="Google Shape;5052;p2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3" name="Google Shape;5053;p2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4" name="Google Shape;5054;p2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5" name="Google Shape;5055;p2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6" name="Google Shape;5056;p2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7" name="Google Shape;5057;p2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8" name="Google Shape;5058;p2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9" name="Google Shape;5059;p2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0" name="Google Shape;5060;p2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1" name="Google Shape;5061;p2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2" name="Google Shape;5062;p2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3" name="Google Shape;5063;p2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4" name="Google Shape;5064;p2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5" name="Google Shape;5065;p2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6" name="Google Shape;5066;p2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7" name="Google Shape;5067;p2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8" name="Google Shape;5068;p2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9" name="Google Shape;5069;p2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0" name="Google Shape;5070;p2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1" name="Google Shape;5071;p2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2" name="Google Shape;5072;p2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3" name="Google Shape;5073;p2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4" name="Google Shape;5074;p2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5" name="Google Shape;5075;p2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6" name="Google Shape;5076;p2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7" name="Google Shape;5077;p2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8" name="Google Shape;5078;p2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9" name="Google Shape;5079;p2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0" name="Google Shape;5080;p2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1" name="Google Shape;5081;p2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2" name="Google Shape;5082;p2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3" name="Google Shape;5083;p2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4" name="Google Shape;5084;p2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5" name="Google Shape;5085;p2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6" name="Google Shape;5086;p2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7" name="Google Shape;5087;p2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8" name="Google Shape;5088;p2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9" name="Google Shape;5089;p2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0" name="Google Shape;5090;p2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1" name="Google Shape;5091;p2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2" name="Google Shape;5092;p2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3" name="Google Shape;5093;p2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4" name="Google Shape;5094;p2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5" name="Google Shape;5095;p2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6" name="Google Shape;5096;p2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7" name="Google Shape;5097;p2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8" name="Google Shape;5098;p2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9" name="Google Shape;5099;p2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0" name="Google Shape;5100;p2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1" name="Google Shape;5101;p2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2" name="Google Shape;5102;p2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3" name="Google Shape;5103;p2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4" name="Google Shape;5104;p2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5" name="Google Shape;5105;p2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6" name="Google Shape;5106;p2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7" name="Google Shape;5107;p2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8" name="Google Shape;5108;p2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9" name="Google Shape;5109;p2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0" name="Google Shape;5110;p2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1" name="Google Shape;5111;p2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2" name="Google Shape;5112;p2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3" name="Google Shape;5113;p2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4" name="Google Shape;5114;p2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5" name="Google Shape;5115;p2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6" name="Google Shape;5116;p2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7" name="Google Shape;5117;p2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8" name="Google Shape;5118;p2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9" name="Google Shape;5119;p2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0" name="Google Shape;5120;p2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1" name="Google Shape;5121;p2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2" name="Google Shape;5122;p2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3" name="Google Shape;5123;p2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4" name="Google Shape;5124;p2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5" name="Google Shape;5125;p2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6" name="Google Shape;5126;p2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7" name="Google Shape;5127;p2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8" name="Google Shape;5128;p2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9" name="Google Shape;5129;p2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0" name="Google Shape;5130;p2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1" name="Google Shape;5131;p2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2" name="Google Shape;5132;p2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3" name="Google Shape;5133;p2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4" name="Google Shape;5134;p2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5" name="Google Shape;5135;p2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6" name="Google Shape;5136;p2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7" name="Google Shape;5137;p2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8" name="Google Shape;5138;p2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9" name="Google Shape;5139;p2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0" name="Google Shape;5140;p2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1" name="Google Shape;5141;p2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2" name="Google Shape;5142;p2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3" name="Google Shape;5143;p2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4" name="Google Shape;5144;p2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5" name="Google Shape;5145;p2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6" name="Google Shape;5146;p2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7" name="Google Shape;5147;p2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8" name="Google Shape;5148;p2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9" name="Google Shape;5149;p2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0" name="Google Shape;5150;p2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1" name="Google Shape;5151;p2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2" name="Google Shape;5152;p2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3" name="Google Shape;5153;p2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4" name="Google Shape;5154;p2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5" name="Google Shape;5155;p2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6" name="Google Shape;5156;p2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7" name="Google Shape;5157;p2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8" name="Google Shape;5158;p2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9" name="Google Shape;5159;p2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0" name="Google Shape;5160;p2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1" name="Google Shape;5161;p2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2" name="Google Shape;5162;p2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3" name="Google Shape;5163;p2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4" name="Google Shape;5164;p2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5" name="Google Shape;5165;p2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6" name="Google Shape;5166;p2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7" name="Google Shape;5167;p2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8" name="Google Shape;5168;p2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9" name="Google Shape;5169;p2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0" name="Google Shape;5170;p2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1" name="Google Shape;5171;p2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2" name="Google Shape;5172;p2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3" name="Google Shape;5173;p2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4" name="Google Shape;5174;p2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5" name="Google Shape;5175;p2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6" name="Google Shape;5176;p2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7" name="Google Shape;5177;p2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8" name="Google Shape;5178;p2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9" name="Google Shape;5179;p2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0" name="Google Shape;5180;p2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1" name="Google Shape;5181;p2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2" name="Google Shape;5182;p2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3" name="Google Shape;5183;p2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4" name="Google Shape;5184;p2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5" name="Google Shape;5185;p2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6" name="Google Shape;5186;p2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7" name="Google Shape;5187;p2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8" name="Google Shape;5188;p2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9" name="Google Shape;5189;p2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90" name="Google Shape;5190;p2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91" name="Google Shape;5191;p2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92" name="Google Shape;5192;p2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93" name="Google Shape;5193;p2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94" name="Google Shape;5194;p2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95" name="Google Shape;5195;p2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96" name="Google Shape;5196;p2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5197" name="Google Shape;5197;p26"/>
          <p:cNvGrpSpPr/>
          <p:nvPr/>
        </p:nvGrpSpPr>
        <p:grpSpPr>
          <a:xfrm>
            <a:off x="274828" y="285773"/>
            <a:ext cx="8605925" cy="4712003"/>
            <a:chOff x="274813" y="285764"/>
            <a:chExt cx="8605925" cy="4712003"/>
          </a:xfrm>
        </p:grpSpPr>
        <p:sp>
          <p:nvSpPr>
            <p:cNvPr id="5198" name="Google Shape;5198;p26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5199" name="Google Shape;5199;p26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200" name="Google Shape;5200;p2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201" name="Google Shape;5201;p2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202" name="Google Shape;5202;p2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203" name="Google Shape;5203;p2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204" name="Google Shape;5204;p2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5205" name="Google Shape;5205;p26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206" name="Google Shape;5206;p2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07" name="Google Shape;5207;p2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08" name="Google Shape;5208;p2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09" name="Google Shape;5209;p2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5210" name="Google Shape;5210;p26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5211" name="Google Shape;5211;p26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5212" name="Google Shape;5212;p2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13" name="Google Shape;5213;p2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14" name="Google Shape;5214;p2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15" name="Google Shape;5215;p2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16" name="Google Shape;5216;p2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17" name="Google Shape;5217;p2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18" name="Google Shape;5218;p2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219" name="Google Shape;5219;p26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220" name="Google Shape;5220;p2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221" name="Google Shape;5221;p2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222" name="Google Shape;5222;p2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223" name="Google Shape;5223;p2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224" name="Google Shape;5224;p2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225" name="Google Shape;5225;p2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5226" name="Google Shape;5226;p2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5227" name="Google Shape;5227;p26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28" name="Google Shape;5228;p26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0" name="Google Shape;5230;p27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5231" name="Google Shape;5231;p2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5232" name="Google Shape;5232;p2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233" name="Google Shape;5233;p2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34" name="Google Shape;5234;p2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35" name="Google Shape;5235;p2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5236" name="Google Shape;5236;p2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5237" name="Google Shape;5237;p2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238" name="Google Shape;5238;p2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39" name="Google Shape;5239;p2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0" name="Google Shape;5240;p2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1" name="Google Shape;5241;p2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2" name="Google Shape;5242;p2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3" name="Google Shape;5243;p2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4" name="Google Shape;5244;p2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5" name="Google Shape;5245;p2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6" name="Google Shape;5246;p2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7" name="Google Shape;5247;p2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8" name="Google Shape;5248;p2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9" name="Google Shape;5249;p2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0" name="Google Shape;5250;p2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1" name="Google Shape;5251;p2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2" name="Google Shape;5252;p2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3" name="Google Shape;5253;p2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4" name="Google Shape;5254;p2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5" name="Google Shape;5255;p2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6" name="Google Shape;5256;p2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7" name="Google Shape;5257;p2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8" name="Google Shape;5258;p2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9" name="Google Shape;5259;p2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0" name="Google Shape;5260;p2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1" name="Google Shape;5261;p2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2" name="Google Shape;5262;p2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3" name="Google Shape;5263;p2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4" name="Google Shape;5264;p2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5" name="Google Shape;5265;p2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6" name="Google Shape;5266;p2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7" name="Google Shape;5267;p2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8" name="Google Shape;5268;p2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9" name="Google Shape;5269;p2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0" name="Google Shape;5270;p2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1" name="Google Shape;5271;p2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2" name="Google Shape;5272;p2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3" name="Google Shape;5273;p2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4" name="Google Shape;5274;p2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5" name="Google Shape;5275;p2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6" name="Google Shape;5276;p2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7" name="Google Shape;5277;p2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8" name="Google Shape;5278;p2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9" name="Google Shape;5279;p2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0" name="Google Shape;5280;p2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1" name="Google Shape;5281;p2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2" name="Google Shape;5282;p2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3" name="Google Shape;5283;p2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4" name="Google Shape;5284;p2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5" name="Google Shape;5285;p2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6" name="Google Shape;5286;p2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7" name="Google Shape;5287;p2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8" name="Google Shape;5288;p2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9" name="Google Shape;5289;p2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0" name="Google Shape;5290;p2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1" name="Google Shape;5291;p2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2" name="Google Shape;5292;p2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3" name="Google Shape;5293;p2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4" name="Google Shape;5294;p2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5" name="Google Shape;5295;p2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6" name="Google Shape;5296;p2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7" name="Google Shape;5297;p2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8" name="Google Shape;5298;p2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9" name="Google Shape;5299;p2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0" name="Google Shape;5300;p2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1" name="Google Shape;5301;p2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2" name="Google Shape;5302;p2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3" name="Google Shape;5303;p2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4" name="Google Shape;5304;p2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5" name="Google Shape;5305;p2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6" name="Google Shape;5306;p2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7" name="Google Shape;5307;p2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8" name="Google Shape;5308;p2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9" name="Google Shape;5309;p2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0" name="Google Shape;5310;p2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1" name="Google Shape;5311;p2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2" name="Google Shape;5312;p2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3" name="Google Shape;5313;p2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4" name="Google Shape;5314;p2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5" name="Google Shape;5315;p2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6" name="Google Shape;5316;p2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7" name="Google Shape;5317;p2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8" name="Google Shape;5318;p2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9" name="Google Shape;5319;p2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0" name="Google Shape;5320;p2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1" name="Google Shape;5321;p2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2" name="Google Shape;5322;p2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3" name="Google Shape;5323;p2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4" name="Google Shape;5324;p2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5" name="Google Shape;5325;p2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6" name="Google Shape;5326;p2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7" name="Google Shape;5327;p2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8" name="Google Shape;5328;p2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9" name="Google Shape;5329;p2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0" name="Google Shape;5330;p2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1" name="Google Shape;5331;p2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2" name="Google Shape;5332;p2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3" name="Google Shape;5333;p2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4" name="Google Shape;5334;p2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5" name="Google Shape;5335;p2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6" name="Google Shape;5336;p2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7" name="Google Shape;5337;p2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8" name="Google Shape;5338;p2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9" name="Google Shape;5339;p2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0" name="Google Shape;5340;p2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1" name="Google Shape;5341;p2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2" name="Google Shape;5342;p2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3" name="Google Shape;5343;p2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4" name="Google Shape;5344;p2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5" name="Google Shape;5345;p2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6" name="Google Shape;5346;p2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7" name="Google Shape;5347;p2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8" name="Google Shape;5348;p2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9" name="Google Shape;5349;p2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0" name="Google Shape;5350;p2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1" name="Google Shape;5351;p2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2" name="Google Shape;5352;p2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3" name="Google Shape;5353;p2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4" name="Google Shape;5354;p2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5" name="Google Shape;5355;p2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6" name="Google Shape;5356;p2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7" name="Google Shape;5357;p2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8" name="Google Shape;5358;p2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9" name="Google Shape;5359;p2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0" name="Google Shape;5360;p2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1" name="Google Shape;5361;p2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2" name="Google Shape;5362;p2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3" name="Google Shape;5363;p2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4" name="Google Shape;5364;p2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5" name="Google Shape;5365;p2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6" name="Google Shape;5366;p2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7" name="Google Shape;5367;p2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8" name="Google Shape;5368;p2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9" name="Google Shape;5369;p2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0" name="Google Shape;5370;p2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1" name="Google Shape;5371;p2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2" name="Google Shape;5372;p2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3" name="Google Shape;5373;p2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4" name="Google Shape;5374;p2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5" name="Google Shape;5375;p2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6" name="Google Shape;5376;p2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7" name="Google Shape;5377;p2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8" name="Google Shape;5378;p2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9" name="Google Shape;5379;p2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0" name="Google Shape;5380;p2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1" name="Google Shape;5381;p2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2" name="Google Shape;5382;p2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3" name="Google Shape;5383;p2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4" name="Google Shape;5384;p2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5" name="Google Shape;5385;p2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6" name="Google Shape;5386;p2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7" name="Google Shape;5387;p2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8" name="Google Shape;5388;p2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9" name="Google Shape;5389;p2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0" name="Google Shape;5390;p2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1" name="Google Shape;5391;p2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2" name="Google Shape;5392;p2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3" name="Google Shape;5393;p2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4" name="Google Shape;5394;p2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5" name="Google Shape;5395;p2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6" name="Google Shape;5396;p2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7" name="Google Shape;5397;p2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8" name="Google Shape;5398;p2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9" name="Google Shape;5399;p2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0" name="Google Shape;5400;p2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1" name="Google Shape;5401;p2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2" name="Google Shape;5402;p2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3" name="Google Shape;5403;p2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4" name="Google Shape;5404;p2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5" name="Google Shape;5405;p2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6" name="Google Shape;5406;p2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7" name="Google Shape;5407;p2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8" name="Google Shape;5408;p2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9" name="Google Shape;5409;p2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10" name="Google Shape;5410;p2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11" name="Google Shape;5411;p2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12" name="Google Shape;5412;p2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13" name="Google Shape;5413;p2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14" name="Google Shape;5414;p2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15" name="Google Shape;5415;p2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16" name="Google Shape;5416;p2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17" name="Google Shape;5417;p2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5418" name="Google Shape;5418;p27"/>
          <p:cNvGrpSpPr/>
          <p:nvPr/>
        </p:nvGrpSpPr>
        <p:grpSpPr>
          <a:xfrm flipH="1">
            <a:off x="149528" y="-161621"/>
            <a:ext cx="8731223" cy="5235588"/>
            <a:chOff x="149515" y="-85421"/>
            <a:chExt cx="8731222" cy="5235588"/>
          </a:xfrm>
        </p:grpSpPr>
        <p:sp>
          <p:nvSpPr>
            <p:cNvPr id="5419" name="Google Shape;5419;p27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5420" name="Google Shape;5420;p27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421" name="Google Shape;5421;p2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422" name="Google Shape;5422;p2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423" name="Google Shape;5423;p2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424" name="Google Shape;5424;p2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425" name="Google Shape;5425;p2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5426" name="Google Shape;5426;p27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427" name="Google Shape;5427;p2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28" name="Google Shape;5428;p2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29" name="Google Shape;5429;p2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30" name="Google Shape;5430;p2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5431" name="Google Shape;5431;p27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5432" name="Google Shape;5432;p27"/>
            <p:cNvGrpSpPr/>
            <p:nvPr/>
          </p:nvGrpSpPr>
          <p:grpSpPr>
            <a:xfrm>
              <a:off x="274834" y="4666803"/>
              <a:ext cx="438102" cy="483364"/>
              <a:chOff x="6715777" y="3950739"/>
              <a:chExt cx="586325" cy="646900"/>
            </a:xfrm>
          </p:grpSpPr>
          <p:sp>
            <p:nvSpPr>
              <p:cNvPr id="5433" name="Google Shape;5433;p2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34" name="Google Shape;5434;p2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35" name="Google Shape;5435;p2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36" name="Google Shape;5436;p2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37" name="Google Shape;5437;p2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38" name="Google Shape;5438;p2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39" name="Google Shape;5439;p2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440" name="Google Shape;5440;p27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441" name="Google Shape;5441;p2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442" name="Google Shape;5442;p2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443" name="Google Shape;5443;p2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444" name="Google Shape;5444;p2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445" name="Google Shape;5445;p2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5446" name="Google Shape;5446;p2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5447" name="Google Shape;5447;p2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5448" name="Google Shape;5448;p27"/>
            <p:cNvSpPr/>
            <p:nvPr/>
          </p:nvSpPr>
          <p:spPr>
            <a:xfrm>
              <a:off x="8006238" y="4921708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790288" y="49220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149515" y="3888362"/>
              <a:ext cx="442949" cy="44337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8588496" y="376017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8588496" y="843929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274821" y="-85421"/>
              <a:ext cx="292224" cy="29250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199464" y="768485"/>
              <a:ext cx="442949" cy="44336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432" name="Google Shape;432;p4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33" name="Google Shape;433;p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34" name="Google Shape;434;p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37" name="Google Shape;437;p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38" name="Google Shape;438;p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39" name="Google Shape;439;p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2" name="Google Shape;522;p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3" name="Google Shape;523;p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4" name="Google Shape;524;p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5" name="Google Shape;525;p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6" name="Google Shape;526;p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8" name="Google Shape;528;p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4" name="Google Shape;534;p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5" name="Google Shape;535;p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6" name="Google Shape;546;p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7" name="Google Shape;547;p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8" name="Google Shape;548;p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9" name="Google Shape;549;p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0" name="Google Shape;550;p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1" name="Google Shape;551;p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2" name="Google Shape;552;p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3" name="Google Shape;553;p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4" name="Google Shape;554;p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5" name="Google Shape;555;p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6" name="Google Shape;556;p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7" name="Google Shape;557;p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8" name="Google Shape;558;p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9" name="Google Shape;559;p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0" name="Google Shape;560;p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1" name="Google Shape;561;p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2" name="Google Shape;562;p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3" name="Google Shape;563;p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4" name="Google Shape;564;p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5" name="Google Shape;565;p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6" name="Google Shape;566;p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7" name="Google Shape;567;p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8" name="Google Shape;568;p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9" name="Google Shape;569;p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0" name="Google Shape;570;p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1" name="Google Shape;571;p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2" name="Google Shape;572;p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3" name="Google Shape;573;p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4" name="Google Shape;574;p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5" name="Google Shape;575;p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6" name="Google Shape;576;p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7" name="Google Shape;577;p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8" name="Google Shape;578;p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9" name="Google Shape;579;p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0" name="Google Shape;580;p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1" name="Google Shape;581;p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2" name="Google Shape;582;p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3" name="Google Shape;583;p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4" name="Google Shape;584;p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5" name="Google Shape;585;p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6" name="Google Shape;586;p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7" name="Google Shape;587;p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8" name="Google Shape;588;p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9" name="Google Shape;589;p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0" name="Google Shape;590;p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1" name="Google Shape;591;p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2" name="Google Shape;592;p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3" name="Google Shape;593;p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4" name="Google Shape;594;p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5" name="Google Shape;595;p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6" name="Google Shape;596;p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7" name="Google Shape;597;p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8" name="Google Shape;598;p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99" name="Google Shape;599;p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0" name="Google Shape;600;p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1" name="Google Shape;601;p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2" name="Google Shape;602;p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3" name="Google Shape;603;p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4" name="Google Shape;604;p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5" name="Google Shape;605;p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6" name="Google Shape;606;p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7" name="Google Shape;607;p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8" name="Google Shape;608;p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09" name="Google Shape;609;p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0" name="Google Shape;610;p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1" name="Google Shape;611;p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2" name="Google Shape;612;p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3" name="Google Shape;613;p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4" name="Google Shape;614;p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5" name="Google Shape;615;p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6" name="Google Shape;616;p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7" name="Google Shape;617;p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8" name="Google Shape;618;p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619" name="Google Shape;619;p4"/>
          <p:cNvGrpSpPr/>
          <p:nvPr/>
        </p:nvGrpSpPr>
        <p:grpSpPr>
          <a:xfrm>
            <a:off x="274828" y="285773"/>
            <a:ext cx="8605925" cy="4712003"/>
            <a:chOff x="274813" y="285764"/>
            <a:chExt cx="8605925" cy="4712003"/>
          </a:xfrm>
        </p:grpSpPr>
        <p:sp>
          <p:nvSpPr>
            <p:cNvPr id="620" name="Google Shape;620;p4"/>
            <p:cNvSpPr/>
            <p:nvPr/>
          </p:nvSpPr>
          <p:spPr>
            <a:xfrm rot="10800000">
              <a:off x="8103203" y="4578458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621" name="Google Shape;621;p4"/>
            <p:cNvGrpSpPr/>
            <p:nvPr/>
          </p:nvGrpSpPr>
          <p:grpSpPr>
            <a:xfrm rot="10800000">
              <a:off x="8021900" y="4641048"/>
              <a:ext cx="858544" cy="356719"/>
              <a:chOff x="219125" y="484675"/>
              <a:chExt cx="1622650" cy="674200"/>
            </a:xfrm>
          </p:grpSpPr>
          <p:sp>
            <p:nvSpPr>
              <p:cNvPr id="622" name="Google Shape;622;p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23" name="Google Shape;623;p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4" name="Google Shape;624;p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625" name="Google Shape;625;p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626" name="Google Shape;626;p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627" name="Google Shape;627;p4"/>
            <p:cNvGrpSpPr/>
            <p:nvPr/>
          </p:nvGrpSpPr>
          <p:grpSpPr>
            <a:xfrm rot="10800000">
              <a:off x="274828" y="285765"/>
              <a:ext cx="498909" cy="721242"/>
              <a:chOff x="8233275" y="1900925"/>
              <a:chExt cx="753525" cy="1089325"/>
            </a:xfrm>
          </p:grpSpPr>
          <p:sp>
            <p:nvSpPr>
              <p:cNvPr id="628" name="Google Shape;628;p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9" name="Google Shape;629;p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0" name="Google Shape;630;p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1" name="Google Shape;631;p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32" name="Google Shape;632;p4"/>
            <p:cNvGrpSpPr/>
            <p:nvPr/>
          </p:nvGrpSpPr>
          <p:grpSpPr>
            <a:xfrm rot="10800000">
              <a:off x="8442613" y="285764"/>
              <a:ext cx="438102" cy="483364"/>
              <a:chOff x="6715777" y="3950739"/>
              <a:chExt cx="586325" cy="646900"/>
            </a:xfrm>
          </p:grpSpPr>
          <p:sp>
            <p:nvSpPr>
              <p:cNvPr id="633" name="Google Shape;633;p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4" name="Google Shape;634;p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35" name="Google Shape;635;p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6" name="Google Shape;636;p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7" name="Google Shape;637;p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8" name="Google Shape;638;p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9" name="Google Shape;639;p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640" name="Google Shape;640;p4"/>
            <p:cNvSpPr/>
            <p:nvPr/>
          </p:nvSpPr>
          <p:spPr>
            <a:xfrm rot="10800000">
              <a:off x="274813" y="756266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1" name="Google Shape;641;p4"/>
            <p:cNvSpPr/>
            <p:nvPr/>
          </p:nvSpPr>
          <p:spPr>
            <a:xfrm rot="10800000">
              <a:off x="8679538" y="655566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42" name="Google Shape;642;p4"/>
          <p:cNvSpPr txBox="1">
            <a:spLocks noGrp="1"/>
          </p:cNvSpPr>
          <p:nvPr>
            <p:ph type="title"/>
          </p:nvPr>
        </p:nvSpPr>
        <p:spPr>
          <a:xfrm>
            <a:off x="713225" y="44502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"/>
          <p:cNvSpPr txBox="1">
            <a:spLocks noGrp="1"/>
          </p:cNvSpPr>
          <p:nvPr>
            <p:ph type="body" idx="1"/>
          </p:nvPr>
        </p:nvSpPr>
        <p:spPr>
          <a:xfrm>
            <a:off x="713326" y="1256182"/>
            <a:ext cx="7717800" cy="3447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30" lvl="0" indent="-31752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55" lvl="1" indent="-31752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86" lvl="2" indent="-31752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914" lvl="3" indent="-31752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143" lvl="4" indent="-31752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369" lvl="5" indent="-31752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599" lvl="6" indent="-31752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826" lvl="7" indent="-31752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5054" lvl="8" indent="-31752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44" name="Google Shape;644;p4"/>
          <p:cNvSpPr/>
          <p:nvPr/>
        </p:nvSpPr>
        <p:spPr>
          <a:xfrm rot="10800000">
            <a:off x="274813" y="4578468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647" name="Google Shape;647;p5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648" name="Google Shape;648;p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649" name="Google Shape;649;p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652" name="Google Shape;652;p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653" name="Google Shape;653;p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654" name="Google Shape;654;p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6" name="Google Shape;656;p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8" name="Google Shape;658;p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9" name="Google Shape;749;p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834" name="Google Shape;834;p5"/>
          <p:cNvSpPr/>
          <p:nvPr/>
        </p:nvSpPr>
        <p:spPr>
          <a:xfrm>
            <a:off x="8702888" y="203138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5" name="Google Shape;835;p5"/>
          <p:cNvSpPr/>
          <p:nvPr/>
        </p:nvSpPr>
        <p:spPr>
          <a:xfrm>
            <a:off x="8679539" y="4325886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6" name="Google Shape;836;p5"/>
          <p:cNvSpPr/>
          <p:nvPr/>
        </p:nvSpPr>
        <p:spPr>
          <a:xfrm>
            <a:off x="274813" y="4426585"/>
            <a:ext cx="201200" cy="201383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37" name="Google Shape;837;p5"/>
          <p:cNvGrpSpPr/>
          <p:nvPr/>
        </p:nvGrpSpPr>
        <p:grpSpPr>
          <a:xfrm rot="10800000" flipH="1">
            <a:off x="274828" y="285773"/>
            <a:ext cx="8605925" cy="4712003"/>
            <a:chOff x="274813" y="285764"/>
            <a:chExt cx="8605925" cy="4712003"/>
          </a:xfrm>
        </p:grpSpPr>
        <p:sp>
          <p:nvSpPr>
            <p:cNvPr id="838" name="Google Shape;838;p5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839" name="Google Shape;839;p5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840" name="Google Shape;840;p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841" name="Google Shape;841;p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842" name="Google Shape;842;p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843" name="Google Shape;843;p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844" name="Google Shape;844;p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845" name="Google Shape;845;p5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846" name="Google Shape;846;p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47" name="Google Shape;847;p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850" name="Google Shape;850;p5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851" name="Google Shape;851;p5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852" name="Google Shape;852;p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53" name="Google Shape;853;p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54" name="Google Shape;854;p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59" name="Google Shape;859;p5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860" name="Google Shape;860;p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861" name="Google Shape;861;p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862" name="Google Shape;862;p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863" name="Google Shape;863;p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864" name="Google Shape;864;p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865" name="Google Shape;865;p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866" name="Google Shape;866;p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867" name="Google Shape;867;p5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subTitle" idx="1"/>
          </p:nvPr>
        </p:nvSpPr>
        <p:spPr>
          <a:xfrm>
            <a:off x="1977216" y="311227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subTitle" idx="2"/>
          </p:nvPr>
        </p:nvSpPr>
        <p:spPr>
          <a:xfrm>
            <a:off x="1361163" y="3630204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title"/>
          </p:nvPr>
        </p:nvSpPr>
        <p:spPr>
          <a:xfrm>
            <a:off x="713225" y="44502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72" name="Google Shape;872;p5"/>
          <p:cNvSpPr txBox="1">
            <a:spLocks noGrp="1"/>
          </p:cNvSpPr>
          <p:nvPr>
            <p:ph type="subTitle" idx="3"/>
          </p:nvPr>
        </p:nvSpPr>
        <p:spPr>
          <a:xfrm>
            <a:off x="5552840" y="3112286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1"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sz="2401" b="1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>
            <a:endParaRPr/>
          </a:p>
        </p:txBody>
      </p:sp>
      <p:sp>
        <p:nvSpPr>
          <p:cNvPr id="873" name="Google Shape;873;p5"/>
          <p:cNvSpPr txBox="1">
            <a:spLocks noGrp="1"/>
          </p:cNvSpPr>
          <p:nvPr>
            <p:ph type="subTitle" idx="4"/>
          </p:nvPr>
        </p:nvSpPr>
        <p:spPr>
          <a:xfrm>
            <a:off x="4936789" y="3630226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7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1098" name="Google Shape;1098;p7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099" name="Google Shape;1099;p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100" name="Google Shape;1100;p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01" name="Google Shape;1101;p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02" name="Google Shape;1102;p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103" name="Google Shape;1103;p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104" name="Google Shape;1104;p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105" name="Google Shape;1105;p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06" name="Google Shape;1106;p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07" name="Google Shape;1107;p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08" name="Google Shape;1108;p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09" name="Google Shape;1109;p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0" name="Google Shape;1110;p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1" name="Google Shape;1111;p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2" name="Google Shape;1112;p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3" name="Google Shape;1113;p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4" name="Google Shape;1114;p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5" name="Google Shape;1115;p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6" name="Google Shape;1116;p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7" name="Google Shape;1117;p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8" name="Google Shape;1118;p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19" name="Google Shape;1119;p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0" name="Google Shape;1120;p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1" name="Google Shape;1121;p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2" name="Google Shape;1122;p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3" name="Google Shape;1123;p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4" name="Google Shape;1124;p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5" name="Google Shape;1125;p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6" name="Google Shape;1126;p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7" name="Google Shape;1127;p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8" name="Google Shape;1128;p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29" name="Google Shape;1129;p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0" name="Google Shape;1130;p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1" name="Google Shape;1131;p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2" name="Google Shape;1132;p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3" name="Google Shape;1133;p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4" name="Google Shape;1134;p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5" name="Google Shape;1135;p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6" name="Google Shape;1136;p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7" name="Google Shape;1137;p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8" name="Google Shape;1138;p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39" name="Google Shape;1139;p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0" name="Google Shape;1140;p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1" name="Google Shape;1141;p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2" name="Google Shape;1142;p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3" name="Google Shape;1143;p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4" name="Google Shape;1144;p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5" name="Google Shape;1145;p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6" name="Google Shape;1146;p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7" name="Google Shape;1147;p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8" name="Google Shape;1148;p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49" name="Google Shape;1149;p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0" name="Google Shape;1150;p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1" name="Google Shape;1151;p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2" name="Google Shape;1152;p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3" name="Google Shape;1153;p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4" name="Google Shape;1154;p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5" name="Google Shape;1155;p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6" name="Google Shape;1156;p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7" name="Google Shape;1157;p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8" name="Google Shape;1158;p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59" name="Google Shape;1159;p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0" name="Google Shape;1160;p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1" name="Google Shape;1161;p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2" name="Google Shape;1162;p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3" name="Google Shape;1163;p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4" name="Google Shape;1164;p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5" name="Google Shape;1165;p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6" name="Google Shape;1166;p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7" name="Google Shape;1167;p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8" name="Google Shape;1168;p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69" name="Google Shape;1169;p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0" name="Google Shape;1170;p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1" name="Google Shape;1171;p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2" name="Google Shape;1172;p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3" name="Google Shape;1173;p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4" name="Google Shape;1174;p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5" name="Google Shape;1175;p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6" name="Google Shape;1176;p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7" name="Google Shape;1177;p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8" name="Google Shape;1178;p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79" name="Google Shape;1179;p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0" name="Google Shape;1180;p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1" name="Google Shape;1181;p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2" name="Google Shape;1182;p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3" name="Google Shape;1183;p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4" name="Google Shape;1184;p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5" name="Google Shape;1185;p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6" name="Google Shape;1186;p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7" name="Google Shape;1187;p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8" name="Google Shape;1188;p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89" name="Google Shape;1189;p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0" name="Google Shape;1190;p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1" name="Google Shape;1191;p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2" name="Google Shape;1192;p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3" name="Google Shape;1193;p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4" name="Google Shape;1194;p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5" name="Google Shape;1195;p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6" name="Google Shape;1196;p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7" name="Google Shape;1197;p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8" name="Google Shape;1198;p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199" name="Google Shape;1199;p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0" name="Google Shape;1200;p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1" name="Google Shape;1201;p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2" name="Google Shape;1202;p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3" name="Google Shape;1203;p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4" name="Google Shape;1204;p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5" name="Google Shape;1205;p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6" name="Google Shape;1206;p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7" name="Google Shape;1207;p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8" name="Google Shape;1208;p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9" name="Google Shape;1209;p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0" name="Google Shape;1210;p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1" name="Google Shape;1211;p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2" name="Google Shape;1212;p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3" name="Google Shape;1213;p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4" name="Google Shape;1214;p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5" name="Google Shape;1215;p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6" name="Google Shape;1216;p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7" name="Google Shape;1217;p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8" name="Google Shape;1218;p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9" name="Google Shape;1219;p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0" name="Google Shape;1220;p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1" name="Google Shape;1221;p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2" name="Google Shape;1222;p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3" name="Google Shape;1223;p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4" name="Google Shape;1224;p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5" name="Google Shape;1225;p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6" name="Google Shape;1226;p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7" name="Google Shape;1227;p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8" name="Google Shape;1228;p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9" name="Google Shape;1229;p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0" name="Google Shape;1230;p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1" name="Google Shape;1231;p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2" name="Google Shape;1232;p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3" name="Google Shape;1233;p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4" name="Google Shape;1234;p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5" name="Google Shape;1235;p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6" name="Google Shape;1236;p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7" name="Google Shape;1237;p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8" name="Google Shape;1238;p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9" name="Google Shape;1239;p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0" name="Google Shape;1240;p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1" name="Google Shape;1241;p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2" name="Google Shape;1242;p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3" name="Google Shape;1243;p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4" name="Google Shape;1244;p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5" name="Google Shape;1245;p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6" name="Google Shape;1246;p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7" name="Google Shape;1247;p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8" name="Google Shape;1248;p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9" name="Google Shape;1249;p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0" name="Google Shape;1250;p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1" name="Google Shape;1251;p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2" name="Google Shape;1252;p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3" name="Google Shape;1253;p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4" name="Google Shape;1254;p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5" name="Google Shape;1255;p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6" name="Google Shape;1256;p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7" name="Google Shape;1257;p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8" name="Google Shape;1258;p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59" name="Google Shape;1259;p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0" name="Google Shape;1260;p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1" name="Google Shape;1261;p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2" name="Google Shape;1262;p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3" name="Google Shape;1263;p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4" name="Google Shape;1264;p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5" name="Google Shape;1265;p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6" name="Google Shape;1266;p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7" name="Google Shape;1267;p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8" name="Google Shape;1268;p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69" name="Google Shape;1269;p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0" name="Google Shape;1270;p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1" name="Google Shape;1271;p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2" name="Google Shape;1272;p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3" name="Google Shape;1273;p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4" name="Google Shape;1274;p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5" name="Google Shape;1275;p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6" name="Google Shape;1276;p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7" name="Google Shape;1277;p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8" name="Google Shape;1278;p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9" name="Google Shape;1279;p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80" name="Google Shape;1280;p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81" name="Google Shape;1281;p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82" name="Google Shape;1282;p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83" name="Google Shape;1283;p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84" name="Google Shape;1284;p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285" name="Google Shape;1285;p7"/>
          <p:cNvGrpSpPr/>
          <p:nvPr/>
        </p:nvGrpSpPr>
        <p:grpSpPr>
          <a:xfrm rot="10800000" flipH="1">
            <a:off x="274828" y="285773"/>
            <a:ext cx="8605925" cy="4712003"/>
            <a:chOff x="274813" y="285764"/>
            <a:chExt cx="8605925" cy="4712003"/>
          </a:xfrm>
        </p:grpSpPr>
        <p:sp>
          <p:nvSpPr>
            <p:cNvPr id="1286" name="Google Shape;1286;p7"/>
            <p:cNvSpPr/>
            <p:nvPr/>
          </p:nvSpPr>
          <p:spPr>
            <a:xfrm>
              <a:off x="851147" y="503675"/>
              <a:ext cx="201200" cy="2013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287" name="Google Shape;1287;p7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1288" name="Google Shape;1288;p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289" name="Google Shape;1289;p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290" name="Google Shape;1290;p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291" name="Google Shape;1291;p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292" name="Google Shape;1292;p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1293" name="Google Shape;1293;p7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1294" name="Google Shape;1294;p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95" name="Google Shape;1295;p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96" name="Google Shape;1296;p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97" name="Google Shape;1297;p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298" name="Google Shape;1298;p7"/>
            <p:cNvSpPr/>
            <p:nvPr/>
          </p:nvSpPr>
          <p:spPr>
            <a:xfrm>
              <a:off x="8679538" y="5036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299" name="Google Shape;1299;p7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1300" name="Google Shape;1300;p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1" name="Google Shape;1301;p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2" name="Google Shape;1302;p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03" name="Google Shape;1303;p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04" name="Google Shape;1304;p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05" name="Google Shape;1305;p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06" name="Google Shape;1306;p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307" name="Google Shape;1307;p7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1308" name="Google Shape;1308;p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309" name="Google Shape;1309;p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10" name="Google Shape;1310;p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311" name="Google Shape;1311;p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312" name="Google Shape;1312;p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313" name="Google Shape;1313;p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1314" name="Google Shape;1314;p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315" name="Google Shape;1315;p7"/>
            <p:cNvSpPr/>
            <p:nvPr/>
          </p:nvSpPr>
          <p:spPr>
            <a:xfrm>
              <a:off x="8679538" y="43258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274813" y="4426583"/>
              <a:ext cx="201200" cy="20138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17" name="Google Shape;1317;p7"/>
          <p:cNvSpPr txBox="1">
            <a:spLocks noGrp="1"/>
          </p:cNvSpPr>
          <p:nvPr>
            <p:ph type="body" idx="1"/>
          </p:nvPr>
        </p:nvSpPr>
        <p:spPr>
          <a:xfrm>
            <a:off x="713227" y="1385628"/>
            <a:ext cx="3858900" cy="33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30" lvl="0" indent="-31752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55" lvl="1" indent="-31752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86" lvl="2" indent="-31752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914" lvl="3" indent="-31752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143" lvl="4" indent="-31752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369" lvl="5" indent="-31752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599" lvl="6" indent="-31752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826" lvl="7" indent="-31752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5054" lvl="8" indent="-31752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8" name="Google Shape;1318;p7"/>
          <p:cNvSpPr txBox="1">
            <a:spLocks noGrp="1"/>
          </p:cNvSpPr>
          <p:nvPr>
            <p:ph type="title"/>
          </p:nvPr>
        </p:nvSpPr>
        <p:spPr>
          <a:xfrm>
            <a:off x="713225" y="44502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8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1321" name="Google Shape;1321;p8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322" name="Google Shape;1322;p8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323" name="Google Shape;1323;p8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24" name="Google Shape;1324;p8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25" name="Google Shape;1325;p8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326" name="Google Shape;1326;p8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327" name="Google Shape;1327;p8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328" name="Google Shape;1328;p8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29" name="Google Shape;1329;p8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0" name="Google Shape;1330;p8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1" name="Google Shape;1331;p8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2" name="Google Shape;1332;p8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3" name="Google Shape;1333;p8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4" name="Google Shape;1334;p8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5" name="Google Shape;1335;p8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6" name="Google Shape;1336;p8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7" name="Google Shape;1337;p8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8" name="Google Shape;1338;p8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9" name="Google Shape;1339;p8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0" name="Google Shape;1340;p8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1" name="Google Shape;1341;p8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2" name="Google Shape;1342;p8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3" name="Google Shape;1343;p8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4" name="Google Shape;1344;p8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5" name="Google Shape;1345;p8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6" name="Google Shape;1346;p8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7" name="Google Shape;1347;p8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8" name="Google Shape;1348;p8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9" name="Google Shape;1349;p8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0" name="Google Shape;1350;p8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1" name="Google Shape;1351;p8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2" name="Google Shape;1352;p8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3" name="Google Shape;1353;p8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4" name="Google Shape;1354;p8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5" name="Google Shape;1355;p8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6" name="Google Shape;1356;p8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7" name="Google Shape;1357;p8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8" name="Google Shape;1358;p8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59" name="Google Shape;1359;p8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0" name="Google Shape;1360;p8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1" name="Google Shape;1361;p8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2" name="Google Shape;1362;p8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3" name="Google Shape;1363;p8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4" name="Google Shape;1364;p8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5" name="Google Shape;1365;p8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6" name="Google Shape;1366;p8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7" name="Google Shape;1367;p8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8" name="Google Shape;1368;p8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69" name="Google Shape;1369;p8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0" name="Google Shape;1370;p8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1" name="Google Shape;1371;p8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2" name="Google Shape;1372;p8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3" name="Google Shape;1373;p8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4" name="Google Shape;1374;p8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5" name="Google Shape;1375;p8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6" name="Google Shape;1376;p8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7" name="Google Shape;1377;p8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8" name="Google Shape;1378;p8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79" name="Google Shape;1379;p8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0" name="Google Shape;1380;p8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1" name="Google Shape;1381;p8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2" name="Google Shape;1382;p8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3" name="Google Shape;1383;p8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4" name="Google Shape;1384;p8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5" name="Google Shape;1385;p8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7" name="Google Shape;1387;p8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8" name="Google Shape;1388;p8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9" name="Google Shape;1389;p8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0" name="Google Shape;1390;p8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1" name="Google Shape;1391;p8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2" name="Google Shape;1392;p8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3" name="Google Shape;1393;p8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4" name="Google Shape;1394;p8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5" name="Google Shape;1395;p8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6" name="Google Shape;1396;p8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7" name="Google Shape;1397;p8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8" name="Google Shape;1398;p8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9" name="Google Shape;1399;p8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0" name="Google Shape;1400;p8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1" name="Google Shape;1401;p8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2" name="Google Shape;1402;p8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3" name="Google Shape;1403;p8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4" name="Google Shape;1404;p8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5" name="Google Shape;1405;p8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6" name="Google Shape;1406;p8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7" name="Google Shape;1407;p8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8" name="Google Shape;1408;p8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9" name="Google Shape;1409;p8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0" name="Google Shape;1410;p8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1" name="Google Shape;1411;p8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2" name="Google Shape;1412;p8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3" name="Google Shape;1413;p8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4" name="Google Shape;1414;p8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5" name="Google Shape;1415;p8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6" name="Google Shape;1416;p8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7" name="Google Shape;1417;p8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8" name="Google Shape;1418;p8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9" name="Google Shape;1419;p8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0" name="Google Shape;1420;p8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1" name="Google Shape;1421;p8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2" name="Google Shape;1422;p8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3" name="Google Shape;1423;p8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4" name="Google Shape;1424;p8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5" name="Google Shape;1425;p8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6" name="Google Shape;1426;p8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7" name="Google Shape;1427;p8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8" name="Google Shape;1428;p8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9" name="Google Shape;1429;p8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0" name="Google Shape;1430;p8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1" name="Google Shape;1431;p8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2" name="Google Shape;1432;p8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3" name="Google Shape;1433;p8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4" name="Google Shape;1434;p8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5" name="Google Shape;1435;p8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6" name="Google Shape;1436;p8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7" name="Google Shape;1437;p8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8" name="Google Shape;1438;p8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9" name="Google Shape;1439;p8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0" name="Google Shape;1440;p8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1" name="Google Shape;1441;p8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2" name="Google Shape;1442;p8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3" name="Google Shape;1443;p8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4" name="Google Shape;1444;p8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5" name="Google Shape;1445;p8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6" name="Google Shape;1446;p8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7" name="Google Shape;1447;p8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8" name="Google Shape;1448;p8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9" name="Google Shape;1449;p8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0" name="Google Shape;1450;p8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1" name="Google Shape;1451;p8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2" name="Google Shape;1452;p8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3" name="Google Shape;1453;p8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4" name="Google Shape;1454;p8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5" name="Google Shape;1455;p8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6" name="Google Shape;1456;p8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7" name="Google Shape;1457;p8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8" name="Google Shape;1458;p8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9" name="Google Shape;1459;p8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0" name="Google Shape;1460;p8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1" name="Google Shape;1461;p8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2" name="Google Shape;1462;p8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3" name="Google Shape;1463;p8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4" name="Google Shape;1464;p8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5" name="Google Shape;1465;p8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6" name="Google Shape;1466;p8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7" name="Google Shape;1467;p8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8" name="Google Shape;1468;p8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9" name="Google Shape;1469;p8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0" name="Google Shape;1470;p8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1" name="Google Shape;1471;p8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2" name="Google Shape;1472;p8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3" name="Google Shape;1473;p8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4" name="Google Shape;1474;p8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5" name="Google Shape;1475;p8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6" name="Google Shape;1476;p8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7" name="Google Shape;1477;p8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8" name="Google Shape;1478;p8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9" name="Google Shape;1479;p8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0" name="Google Shape;1480;p8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1" name="Google Shape;1481;p8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2" name="Google Shape;1482;p8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3" name="Google Shape;1483;p8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4" name="Google Shape;1484;p8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5" name="Google Shape;1485;p8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6" name="Google Shape;1486;p8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7" name="Google Shape;1487;p8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8" name="Google Shape;1488;p8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9" name="Google Shape;1489;p8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0" name="Google Shape;1490;p8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1" name="Google Shape;1491;p8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2" name="Google Shape;1492;p8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3" name="Google Shape;1493;p8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4" name="Google Shape;1494;p8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5" name="Google Shape;1495;p8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6" name="Google Shape;1496;p8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7" name="Google Shape;1497;p8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8" name="Google Shape;1498;p8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9" name="Google Shape;1499;p8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0" name="Google Shape;1500;p8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1" name="Google Shape;1501;p8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2" name="Google Shape;1502;p8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3" name="Google Shape;1503;p8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4" name="Google Shape;1504;p8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5" name="Google Shape;1505;p8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6" name="Google Shape;1506;p8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7" name="Google Shape;1507;p8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508" name="Google Shape;1508;p8"/>
          <p:cNvGrpSpPr/>
          <p:nvPr/>
        </p:nvGrpSpPr>
        <p:grpSpPr>
          <a:xfrm>
            <a:off x="-1670856" y="-940287"/>
            <a:ext cx="10475591" cy="7640903"/>
            <a:chOff x="-1670858" y="-940294"/>
            <a:chExt cx="10475591" cy="7640903"/>
          </a:xfrm>
        </p:grpSpPr>
        <p:grpSp>
          <p:nvGrpSpPr>
            <p:cNvPr id="1509" name="Google Shape;1509;p8"/>
            <p:cNvGrpSpPr/>
            <p:nvPr/>
          </p:nvGrpSpPr>
          <p:grpSpPr>
            <a:xfrm>
              <a:off x="446775" y="904123"/>
              <a:ext cx="532885" cy="531529"/>
              <a:chOff x="3425939" y="1163662"/>
              <a:chExt cx="1615294" cy="1611183"/>
            </a:xfrm>
          </p:grpSpPr>
          <p:sp>
            <p:nvSpPr>
              <p:cNvPr id="1510" name="Google Shape;1510;p8"/>
              <p:cNvSpPr/>
              <p:nvPr/>
            </p:nvSpPr>
            <p:spPr>
              <a:xfrm>
                <a:off x="3425939" y="1163662"/>
                <a:ext cx="1615285" cy="1611166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11734" extrusionOk="0">
                    <a:moveTo>
                      <a:pt x="5882" y="0"/>
                    </a:moveTo>
                    <a:cubicBezTo>
                      <a:pt x="2627" y="0"/>
                      <a:pt x="0" y="2627"/>
                      <a:pt x="0" y="5852"/>
                    </a:cubicBezTo>
                    <a:cubicBezTo>
                      <a:pt x="0" y="9107"/>
                      <a:pt x="2627" y="11734"/>
                      <a:pt x="5882" y="11734"/>
                    </a:cubicBezTo>
                    <a:cubicBezTo>
                      <a:pt x="9109" y="11734"/>
                      <a:pt x="11764" y="9107"/>
                      <a:pt x="11764" y="5852"/>
                    </a:cubicBezTo>
                    <a:cubicBezTo>
                      <a:pt x="11764" y="2627"/>
                      <a:pt x="9109" y="0"/>
                      <a:pt x="5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1" name="Google Shape;1511;p8"/>
              <p:cNvSpPr/>
              <p:nvPr/>
            </p:nvSpPr>
            <p:spPr>
              <a:xfrm>
                <a:off x="3755205" y="2434732"/>
                <a:ext cx="1011544" cy="340111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2477" extrusionOk="0">
                    <a:moveTo>
                      <a:pt x="3240" y="0"/>
                    </a:moveTo>
                    <a:cubicBezTo>
                      <a:pt x="2996" y="0"/>
                      <a:pt x="2755" y="22"/>
                      <a:pt x="2513" y="78"/>
                    </a:cubicBezTo>
                    <a:cubicBezTo>
                      <a:pt x="2029" y="193"/>
                      <a:pt x="1600" y="364"/>
                      <a:pt x="1173" y="592"/>
                    </a:cubicBezTo>
                    <a:cubicBezTo>
                      <a:pt x="773" y="821"/>
                      <a:pt x="400" y="1106"/>
                      <a:pt x="1" y="1307"/>
                    </a:cubicBezTo>
                    <a:cubicBezTo>
                      <a:pt x="972" y="2050"/>
                      <a:pt x="2171" y="2477"/>
                      <a:pt x="3484" y="2477"/>
                    </a:cubicBezTo>
                    <a:cubicBezTo>
                      <a:pt x="4969" y="2477"/>
                      <a:pt x="6339" y="1906"/>
                      <a:pt x="7367" y="992"/>
                    </a:cubicBezTo>
                    <a:cubicBezTo>
                      <a:pt x="6711" y="736"/>
                      <a:pt x="6054" y="451"/>
                      <a:pt x="5341" y="250"/>
                    </a:cubicBezTo>
                    <a:cubicBezTo>
                      <a:pt x="4912" y="135"/>
                      <a:pt x="4455" y="78"/>
                      <a:pt x="3998" y="51"/>
                    </a:cubicBezTo>
                    <a:cubicBezTo>
                      <a:pt x="3739" y="22"/>
                      <a:pt x="3488" y="0"/>
                      <a:pt x="3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2" name="Google Shape;1512;p8"/>
              <p:cNvSpPr/>
              <p:nvPr/>
            </p:nvSpPr>
            <p:spPr>
              <a:xfrm>
                <a:off x="3884825" y="1163662"/>
                <a:ext cx="627358" cy="171634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1250" extrusionOk="0">
                    <a:moveTo>
                      <a:pt x="2540" y="0"/>
                    </a:moveTo>
                    <a:cubicBezTo>
                      <a:pt x="1626" y="0"/>
                      <a:pt x="770" y="199"/>
                      <a:pt x="0" y="571"/>
                    </a:cubicBezTo>
                    <a:cubicBezTo>
                      <a:pt x="321" y="942"/>
                      <a:pt x="622" y="1249"/>
                      <a:pt x="1163" y="1249"/>
                    </a:cubicBezTo>
                    <a:cubicBezTo>
                      <a:pt x="1245" y="1249"/>
                      <a:pt x="1333" y="1242"/>
                      <a:pt x="1428" y="1227"/>
                    </a:cubicBezTo>
                    <a:cubicBezTo>
                      <a:pt x="2227" y="1113"/>
                      <a:pt x="2969" y="770"/>
                      <a:pt x="3739" y="628"/>
                    </a:cubicBezTo>
                    <a:cubicBezTo>
                      <a:pt x="4054" y="542"/>
                      <a:pt x="4340" y="485"/>
                      <a:pt x="4568" y="370"/>
                    </a:cubicBezTo>
                    <a:cubicBezTo>
                      <a:pt x="3940" y="115"/>
                      <a:pt x="3255" y="0"/>
                      <a:pt x="2540" y="0"/>
                    </a:cubicBezTo>
                    <a:close/>
                  </a:path>
                </a:pathLst>
              </a:custGeom>
              <a:solidFill>
                <a:srgbClr val="DF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3" name="Google Shape;1513;p8"/>
              <p:cNvSpPr/>
              <p:nvPr/>
            </p:nvSpPr>
            <p:spPr>
              <a:xfrm>
                <a:off x="4002361" y="2594423"/>
                <a:ext cx="635184" cy="180422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1314" extrusionOk="0">
                    <a:moveTo>
                      <a:pt x="2856" y="0"/>
                    </a:moveTo>
                    <a:cubicBezTo>
                      <a:pt x="1999" y="0"/>
                      <a:pt x="1086" y="172"/>
                      <a:pt x="400" y="715"/>
                    </a:cubicBezTo>
                    <a:cubicBezTo>
                      <a:pt x="286" y="829"/>
                      <a:pt x="142" y="971"/>
                      <a:pt x="1" y="1058"/>
                    </a:cubicBezTo>
                    <a:cubicBezTo>
                      <a:pt x="542" y="1229"/>
                      <a:pt x="1086" y="1314"/>
                      <a:pt x="1684" y="1314"/>
                    </a:cubicBezTo>
                    <a:cubicBezTo>
                      <a:pt x="2769" y="1314"/>
                      <a:pt x="3769" y="1028"/>
                      <a:pt x="4626" y="514"/>
                    </a:cubicBezTo>
                    <a:cubicBezTo>
                      <a:pt x="4055" y="286"/>
                      <a:pt x="3511" y="0"/>
                      <a:pt x="2856" y="0"/>
                    </a:cubicBezTo>
                    <a:close/>
                  </a:path>
                </a:pathLst>
              </a:custGeom>
              <a:solidFill>
                <a:srgbClr val="DF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4" name="Google Shape;1514;p8"/>
              <p:cNvSpPr/>
              <p:nvPr/>
            </p:nvSpPr>
            <p:spPr>
              <a:xfrm>
                <a:off x="3469191" y="1379100"/>
                <a:ext cx="780181" cy="1174116"/>
              </a:xfrm>
              <a:custGeom>
                <a:avLst/>
                <a:gdLst/>
                <a:ahLst/>
                <a:cxnLst/>
                <a:rect l="l" t="t" r="r" b="b"/>
                <a:pathLst>
                  <a:path w="5682" h="8551" extrusionOk="0">
                    <a:moveTo>
                      <a:pt x="1912" y="1"/>
                    </a:moveTo>
                    <a:cubicBezTo>
                      <a:pt x="1771" y="1"/>
                      <a:pt x="1657" y="1"/>
                      <a:pt x="1513" y="30"/>
                    </a:cubicBezTo>
                    <a:cubicBezTo>
                      <a:pt x="828" y="686"/>
                      <a:pt x="314" y="1485"/>
                      <a:pt x="1" y="2399"/>
                    </a:cubicBezTo>
                    <a:cubicBezTo>
                      <a:pt x="115" y="2570"/>
                      <a:pt x="229" y="2771"/>
                      <a:pt x="257" y="3000"/>
                    </a:cubicBezTo>
                    <a:cubicBezTo>
                      <a:pt x="343" y="3312"/>
                      <a:pt x="257" y="3628"/>
                      <a:pt x="229" y="3941"/>
                    </a:cubicBezTo>
                    <a:cubicBezTo>
                      <a:pt x="229" y="4313"/>
                      <a:pt x="314" y="4655"/>
                      <a:pt x="428" y="4998"/>
                    </a:cubicBezTo>
                    <a:cubicBezTo>
                      <a:pt x="599" y="5398"/>
                      <a:pt x="770" y="5683"/>
                      <a:pt x="1170" y="5855"/>
                    </a:cubicBezTo>
                    <a:cubicBezTo>
                      <a:pt x="1284" y="5912"/>
                      <a:pt x="1399" y="5912"/>
                      <a:pt x="1542" y="5996"/>
                    </a:cubicBezTo>
                    <a:cubicBezTo>
                      <a:pt x="1771" y="6168"/>
                      <a:pt x="1828" y="6483"/>
                      <a:pt x="1885" y="6739"/>
                    </a:cubicBezTo>
                    <a:cubicBezTo>
                      <a:pt x="1970" y="7168"/>
                      <a:pt x="2027" y="7568"/>
                      <a:pt x="2113" y="7967"/>
                    </a:cubicBezTo>
                    <a:cubicBezTo>
                      <a:pt x="2141" y="8109"/>
                      <a:pt x="2171" y="8452"/>
                      <a:pt x="2285" y="8509"/>
                    </a:cubicBezTo>
                    <a:cubicBezTo>
                      <a:pt x="2335" y="8538"/>
                      <a:pt x="2383" y="8551"/>
                      <a:pt x="2429" y="8551"/>
                    </a:cubicBezTo>
                    <a:cubicBezTo>
                      <a:pt x="2740" y="8551"/>
                      <a:pt x="2924" y="7938"/>
                      <a:pt x="2997" y="7739"/>
                    </a:cubicBezTo>
                    <a:cubicBezTo>
                      <a:pt x="3169" y="7138"/>
                      <a:pt x="3941" y="6339"/>
                      <a:pt x="3712" y="5711"/>
                    </a:cubicBezTo>
                    <a:cubicBezTo>
                      <a:pt x="3568" y="5254"/>
                      <a:pt x="2826" y="5197"/>
                      <a:pt x="2399" y="5025"/>
                    </a:cubicBezTo>
                    <a:cubicBezTo>
                      <a:pt x="2342" y="4998"/>
                      <a:pt x="2342" y="4941"/>
                      <a:pt x="2342" y="4854"/>
                    </a:cubicBezTo>
                    <a:cubicBezTo>
                      <a:pt x="2456" y="4055"/>
                      <a:pt x="1970" y="2885"/>
                      <a:pt x="2769" y="2314"/>
                    </a:cubicBezTo>
                    <a:cubicBezTo>
                      <a:pt x="3048" y="2111"/>
                      <a:pt x="3368" y="2066"/>
                      <a:pt x="3696" y="2066"/>
                    </a:cubicBezTo>
                    <a:cubicBezTo>
                      <a:pt x="3958" y="2066"/>
                      <a:pt x="4225" y="2094"/>
                      <a:pt x="4482" y="2094"/>
                    </a:cubicBezTo>
                    <a:cubicBezTo>
                      <a:pt x="4629" y="2094"/>
                      <a:pt x="4773" y="2085"/>
                      <a:pt x="4911" y="2056"/>
                    </a:cubicBezTo>
                    <a:cubicBezTo>
                      <a:pt x="5681" y="1915"/>
                      <a:pt x="5396" y="1572"/>
                      <a:pt x="4882" y="1371"/>
                    </a:cubicBezTo>
                    <a:cubicBezTo>
                      <a:pt x="4569" y="1257"/>
                      <a:pt x="4254" y="1200"/>
                      <a:pt x="3911" y="1085"/>
                    </a:cubicBezTo>
                    <a:cubicBezTo>
                      <a:pt x="3655" y="1001"/>
                      <a:pt x="3454" y="914"/>
                      <a:pt x="3226" y="743"/>
                    </a:cubicBezTo>
                    <a:cubicBezTo>
                      <a:pt x="2769" y="430"/>
                      <a:pt x="2541" y="30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5" name="Google Shape;1515;p8"/>
              <p:cNvSpPr/>
              <p:nvPr/>
            </p:nvSpPr>
            <p:spPr>
              <a:xfrm>
                <a:off x="4308148" y="1386927"/>
                <a:ext cx="733085" cy="1083905"/>
              </a:xfrm>
              <a:custGeom>
                <a:avLst/>
                <a:gdLst/>
                <a:ahLst/>
                <a:cxnLst/>
                <a:rect l="l" t="t" r="r" b="b"/>
                <a:pathLst>
                  <a:path w="5339" h="7894" extrusionOk="0">
                    <a:moveTo>
                      <a:pt x="3511" y="1"/>
                    </a:moveTo>
                    <a:cubicBezTo>
                      <a:pt x="3226" y="202"/>
                      <a:pt x="2913" y="316"/>
                      <a:pt x="2598" y="515"/>
                    </a:cubicBezTo>
                    <a:cubicBezTo>
                      <a:pt x="2113" y="773"/>
                      <a:pt x="2084" y="1001"/>
                      <a:pt x="1942" y="1485"/>
                    </a:cubicBezTo>
                    <a:cubicBezTo>
                      <a:pt x="1855" y="1743"/>
                      <a:pt x="1942" y="1686"/>
                      <a:pt x="1798" y="1885"/>
                    </a:cubicBezTo>
                    <a:cubicBezTo>
                      <a:pt x="1599" y="2285"/>
                      <a:pt x="1143" y="2486"/>
                      <a:pt x="827" y="2771"/>
                    </a:cubicBezTo>
                    <a:cubicBezTo>
                      <a:pt x="743" y="2828"/>
                      <a:pt x="1" y="3484"/>
                      <a:pt x="599" y="3571"/>
                    </a:cubicBezTo>
                    <a:cubicBezTo>
                      <a:pt x="606" y="3572"/>
                      <a:pt x="614" y="3572"/>
                      <a:pt x="621" y="3572"/>
                    </a:cubicBezTo>
                    <a:cubicBezTo>
                      <a:pt x="799" y="3572"/>
                      <a:pt x="1119" y="3282"/>
                      <a:pt x="1257" y="3198"/>
                    </a:cubicBezTo>
                    <a:cubicBezTo>
                      <a:pt x="1553" y="3029"/>
                      <a:pt x="2005" y="2829"/>
                      <a:pt x="2417" y="2829"/>
                    </a:cubicBezTo>
                    <a:cubicBezTo>
                      <a:pt x="2561" y="2829"/>
                      <a:pt x="2700" y="2854"/>
                      <a:pt x="2826" y="2913"/>
                    </a:cubicBezTo>
                    <a:cubicBezTo>
                      <a:pt x="3283" y="3114"/>
                      <a:pt x="3226" y="3655"/>
                      <a:pt x="2940" y="3970"/>
                    </a:cubicBezTo>
                    <a:cubicBezTo>
                      <a:pt x="2426" y="4512"/>
                      <a:pt x="1542" y="4340"/>
                      <a:pt x="999" y="4770"/>
                    </a:cubicBezTo>
                    <a:cubicBezTo>
                      <a:pt x="256" y="5311"/>
                      <a:pt x="1341" y="6140"/>
                      <a:pt x="1599" y="6654"/>
                    </a:cubicBezTo>
                    <a:cubicBezTo>
                      <a:pt x="1758" y="6928"/>
                      <a:pt x="1991" y="7893"/>
                      <a:pt x="2354" y="7893"/>
                    </a:cubicBezTo>
                    <a:cubicBezTo>
                      <a:pt x="2446" y="7893"/>
                      <a:pt x="2546" y="7832"/>
                      <a:pt x="2655" y="7682"/>
                    </a:cubicBezTo>
                    <a:cubicBezTo>
                      <a:pt x="2856" y="7424"/>
                      <a:pt x="2913" y="7111"/>
                      <a:pt x="3054" y="6853"/>
                    </a:cubicBezTo>
                    <a:cubicBezTo>
                      <a:pt x="3255" y="6426"/>
                      <a:pt x="3598" y="6140"/>
                      <a:pt x="3968" y="5882"/>
                    </a:cubicBezTo>
                    <a:cubicBezTo>
                      <a:pt x="4425" y="5569"/>
                      <a:pt x="4882" y="5284"/>
                      <a:pt x="5281" y="4884"/>
                    </a:cubicBezTo>
                    <a:cubicBezTo>
                      <a:pt x="5311" y="4683"/>
                      <a:pt x="5339" y="4455"/>
                      <a:pt x="5339" y="4226"/>
                    </a:cubicBezTo>
                    <a:cubicBezTo>
                      <a:pt x="5339" y="2570"/>
                      <a:pt x="4626" y="1058"/>
                      <a:pt x="3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6" name="Google Shape;1516;p8"/>
              <p:cNvSpPr/>
              <p:nvPr/>
            </p:nvSpPr>
            <p:spPr>
              <a:xfrm>
                <a:off x="3425939" y="1571333"/>
                <a:ext cx="1615285" cy="670610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4884" extrusionOk="0">
                    <a:moveTo>
                      <a:pt x="773" y="1"/>
                    </a:moveTo>
                    <a:cubicBezTo>
                      <a:pt x="286" y="857"/>
                      <a:pt x="0" y="1828"/>
                      <a:pt x="0" y="2883"/>
                    </a:cubicBezTo>
                    <a:cubicBezTo>
                      <a:pt x="0" y="3283"/>
                      <a:pt x="30" y="3683"/>
                      <a:pt x="115" y="4055"/>
                    </a:cubicBezTo>
                    <a:cubicBezTo>
                      <a:pt x="527" y="4185"/>
                      <a:pt x="964" y="4255"/>
                      <a:pt x="1425" y="4255"/>
                    </a:cubicBezTo>
                    <a:cubicBezTo>
                      <a:pt x="1667" y="4255"/>
                      <a:pt x="1915" y="4236"/>
                      <a:pt x="2170" y="4197"/>
                    </a:cubicBezTo>
                    <a:cubicBezTo>
                      <a:pt x="3456" y="3998"/>
                      <a:pt x="4655" y="3454"/>
                      <a:pt x="5939" y="3427"/>
                    </a:cubicBezTo>
                    <a:cubicBezTo>
                      <a:pt x="7762" y="3427"/>
                      <a:pt x="9527" y="4883"/>
                      <a:pt x="11293" y="4883"/>
                    </a:cubicBezTo>
                    <a:cubicBezTo>
                      <a:pt x="11327" y="4883"/>
                      <a:pt x="11360" y="4883"/>
                      <a:pt x="11393" y="4882"/>
                    </a:cubicBezTo>
                    <a:cubicBezTo>
                      <a:pt x="11622" y="4254"/>
                      <a:pt x="11764" y="3598"/>
                      <a:pt x="11764" y="2883"/>
                    </a:cubicBezTo>
                    <a:cubicBezTo>
                      <a:pt x="11764" y="1942"/>
                      <a:pt x="11508" y="1028"/>
                      <a:pt x="11108" y="229"/>
                    </a:cubicBezTo>
                    <a:cubicBezTo>
                      <a:pt x="10251" y="229"/>
                      <a:pt x="9422" y="314"/>
                      <a:pt x="8566" y="572"/>
                    </a:cubicBezTo>
                    <a:cubicBezTo>
                      <a:pt x="7424" y="885"/>
                      <a:pt x="6311" y="1314"/>
                      <a:pt x="5140" y="1570"/>
                    </a:cubicBezTo>
                    <a:cubicBezTo>
                      <a:pt x="4700" y="1661"/>
                      <a:pt x="4243" y="1728"/>
                      <a:pt x="3788" y="1728"/>
                    </a:cubicBezTo>
                    <a:cubicBezTo>
                      <a:pt x="3387" y="1728"/>
                      <a:pt x="2987" y="1676"/>
                      <a:pt x="2600" y="1542"/>
                    </a:cubicBezTo>
                    <a:cubicBezTo>
                      <a:pt x="1828" y="1257"/>
                      <a:pt x="1286" y="629"/>
                      <a:pt x="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7" name="Google Shape;1517;p8"/>
              <p:cNvSpPr/>
              <p:nvPr/>
            </p:nvSpPr>
            <p:spPr>
              <a:xfrm>
                <a:off x="3723899" y="1163662"/>
                <a:ext cx="976394" cy="232736"/>
              </a:xfrm>
              <a:custGeom>
                <a:avLst/>
                <a:gdLst/>
                <a:ahLst/>
                <a:cxnLst/>
                <a:rect l="l" t="t" r="r" b="b"/>
                <a:pathLst>
                  <a:path w="7111" h="1695" extrusionOk="0">
                    <a:moveTo>
                      <a:pt x="3712" y="0"/>
                    </a:moveTo>
                    <a:cubicBezTo>
                      <a:pt x="2314" y="0"/>
                      <a:pt x="1001" y="485"/>
                      <a:pt x="0" y="1314"/>
                    </a:cubicBezTo>
                    <a:cubicBezTo>
                      <a:pt x="398" y="1536"/>
                      <a:pt x="817" y="1695"/>
                      <a:pt x="1314" y="1695"/>
                    </a:cubicBezTo>
                    <a:cubicBezTo>
                      <a:pt x="1388" y="1695"/>
                      <a:pt x="1464" y="1691"/>
                      <a:pt x="1542" y="1684"/>
                    </a:cubicBezTo>
                    <a:cubicBezTo>
                      <a:pt x="2513" y="1599"/>
                      <a:pt x="3426" y="1227"/>
                      <a:pt x="4370" y="1056"/>
                    </a:cubicBezTo>
                    <a:cubicBezTo>
                      <a:pt x="4794" y="963"/>
                      <a:pt x="5218" y="920"/>
                      <a:pt x="5643" y="920"/>
                    </a:cubicBezTo>
                    <a:cubicBezTo>
                      <a:pt x="6132" y="920"/>
                      <a:pt x="6621" y="978"/>
                      <a:pt x="7111" y="1085"/>
                    </a:cubicBezTo>
                    <a:cubicBezTo>
                      <a:pt x="6140" y="400"/>
                      <a:pt x="4968" y="0"/>
                      <a:pt x="3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8" name="Google Shape;1518;p8"/>
              <p:cNvSpPr/>
              <p:nvPr/>
            </p:nvSpPr>
            <p:spPr>
              <a:xfrm>
                <a:off x="3884825" y="1163662"/>
                <a:ext cx="627358" cy="171634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1250" extrusionOk="0">
                    <a:moveTo>
                      <a:pt x="2540" y="0"/>
                    </a:moveTo>
                    <a:cubicBezTo>
                      <a:pt x="1626" y="0"/>
                      <a:pt x="770" y="199"/>
                      <a:pt x="0" y="571"/>
                    </a:cubicBezTo>
                    <a:cubicBezTo>
                      <a:pt x="321" y="942"/>
                      <a:pt x="622" y="1249"/>
                      <a:pt x="1163" y="1249"/>
                    </a:cubicBezTo>
                    <a:cubicBezTo>
                      <a:pt x="1245" y="1249"/>
                      <a:pt x="1333" y="1242"/>
                      <a:pt x="1428" y="1227"/>
                    </a:cubicBezTo>
                    <a:cubicBezTo>
                      <a:pt x="2227" y="1113"/>
                      <a:pt x="2969" y="770"/>
                      <a:pt x="3739" y="628"/>
                    </a:cubicBezTo>
                    <a:cubicBezTo>
                      <a:pt x="4054" y="542"/>
                      <a:pt x="4340" y="485"/>
                      <a:pt x="4568" y="370"/>
                    </a:cubicBezTo>
                    <a:cubicBezTo>
                      <a:pt x="3940" y="115"/>
                      <a:pt x="3255" y="0"/>
                      <a:pt x="2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3469191" y="1571333"/>
                <a:ext cx="439247" cy="584106"/>
              </a:xfrm>
              <a:custGeom>
                <a:avLst/>
                <a:gdLst/>
                <a:ahLst/>
                <a:cxnLst/>
                <a:rect l="l" t="t" r="r" b="b"/>
                <a:pathLst>
                  <a:path w="3199" h="4254" extrusionOk="0">
                    <a:moveTo>
                      <a:pt x="458" y="1"/>
                    </a:moveTo>
                    <a:cubicBezTo>
                      <a:pt x="286" y="314"/>
                      <a:pt x="115" y="656"/>
                      <a:pt x="1" y="999"/>
                    </a:cubicBezTo>
                    <a:cubicBezTo>
                      <a:pt x="115" y="1170"/>
                      <a:pt x="229" y="1371"/>
                      <a:pt x="257" y="1600"/>
                    </a:cubicBezTo>
                    <a:cubicBezTo>
                      <a:pt x="343" y="1912"/>
                      <a:pt x="257" y="2228"/>
                      <a:pt x="229" y="2541"/>
                    </a:cubicBezTo>
                    <a:cubicBezTo>
                      <a:pt x="229" y="2913"/>
                      <a:pt x="314" y="3255"/>
                      <a:pt x="428" y="3598"/>
                    </a:cubicBezTo>
                    <a:cubicBezTo>
                      <a:pt x="542" y="3854"/>
                      <a:pt x="656" y="4082"/>
                      <a:pt x="828" y="4254"/>
                    </a:cubicBezTo>
                    <a:cubicBezTo>
                      <a:pt x="1170" y="4254"/>
                      <a:pt x="1513" y="4254"/>
                      <a:pt x="1855" y="4197"/>
                    </a:cubicBezTo>
                    <a:cubicBezTo>
                      <a:pt x="2312" y="4112"/>
                      <a:pt x="2769" y="3998"/>
                      <a:pt x="3198" y="3884"/>
                    </a:cubicBezTo>
                    <a:cubicBezTo>
                      <a:pt x="2940" y="3769"/>
                      <a:pt x="2627" y="3740"/>
                      <a:pt x="2399" y="3625"/>
                    </a:cubicBezTo>
                    <a:cubicBezTo>
                      <a:pt x="2342" y="3598"/>
                      <a:pt x="2342" y="3541"/>
                      <a:pt x="2342" y="3454"/>
                    </a:cubicBezTo>
                    <a:cubicBezTo>
                      <a:pt x="2426" y="2883"/>
                      <a:pt x="2198" y="2141"/>
                      <a:pt x="2369" y="1542"/>
                    </a:cubicBezTo>
                    <a:lnTo>
                      <a:pt x="2285" y="1542"/>
                    </a:lnTo>
                    <a:cubicBezTo>
                      <a:pt x="1513" y="1257"/>
                      <a:pt x="971" y="629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4308148" y="1602777"/>
                <a:ext cx="733085" cy="615412"/>
              </a:xfrm>
              <a:custGeom>
                <a:avLst/>
                <a:gdLst/>
                <a:ahLst/>
                <a:cxnLst/>
                <a:rect l="l" t="t" r="r" b="b"/>
                <a:pathLst>
                  <a:path w="5339" h="4482" extrusionOk="0">
                    <a:moveTo>
                      <a:pt x="4683" y="0"/>
                    </a:moveTo>
                    <a:cubicBezTo>
                      <a:pt x="3826" y="0"/>
                      <a:pt x="2997" y="85"/>
                      <a:pt x="2141" y="343"/>
                    </a:cubicBezTo>
                    <a:cubicBezTo>
                      <a:pt x="1999" y="370"/>
                      <a:pt x="1855" y="427"/>
                      <a:pt x="1714" y="457"/>
                    </a:cubicBezTo>
                    <a:cubicBezTo>
                      <a:pt x="1485" y="770"/>
                      <a:pt x="1086" y="941"/>
                      <a:pt x="827" y="1199"/>
                    </a:cubicBezTo>
                    <a:cubicBezTo>
                      <a:pt x="743" y="1256"/>
                      <a:pt x="1" y="1912"/>
                      <a:pt x="599" y="1999"/>
                    </a:cubicBezTo>
                    <a:cubicBezTo>
                      <a:pt x="606" y="2000"/>
                      <a:pt x="614" y="2000"/>
                      <a:pt x="621" y="2000"/>
                    </a:cubicBezTo>
                    <a:cubicBezTo>
                      <a:pt x="799" y="2000"/>
                      <a:pt x="1119" y="1710"/>
                      <a:pt x="1257" y="1626"/>
                    </a:cubicBezTo>
                    <a:cubicBezTo>
                      <a:pt x="1553" y="1457"/>
                      <a:pt x="2005" y="1257"/>
                      <a:pt x="2417" y="1257"/>
                    </a:cubicBezTo>
                    <a:cubicBezTo>
                      <a:pt x="2561" y="1257"/>
                      <a:pt x="2700" y="1282"/>
                      <a:pt x="2826" y="1341"/>
                    </a:cubicBezTo>
                    <a:cubicBezTo>
                      <a:pt x="3283" y="1542"/>
                      <a:pt x="3226" y="2083"/>
                      <a:pt x="2940" y="2398"/>
                    </a:cubicBezTo>
                    <a:cubicBezTo>
                      <a:pt x="2426" y="2940"/>
                      <a:pt x="1542" y="2768"/>
                      <a:pt x="999" y="3198"/>
                    </a:cubicBezTo>
                    <a:cubicBezTo>
                      <a:pt x="885" y="3255"/>
                      <a:pt x="827" y="3339"/>
                      <a:pt x="800" y="3396"/>
                    </a:cubicBezTo>
                    <a:cubicBezTo>
                      <a:pt x="1771" y="3682"/>
                      <a:pt x="2769" y="4226"/>
                      <a:pt x="3740" y="4481"/>
                    </a:cubicBezTo>
                    <a:cubicBezTo>
                      <a:pt x="3797" y="4424"/>
                      <a:pt x="3884" y="4367"/>
                      <a:pt x="3968" y="4310"/>
                    </a:cubicBezTo>
                    <a:cubicBezTo>
                      <a:pt x="4425" y="3997"/>
                      <a:pt x="4882" y="3712"/>
                      <a:pt x="5281" y="3312"/>
                    </a:cubicBezTo>
                    <a:cubicBezTo>
                      <a:pt x="5311" y="3111"/>
                      <a:pt x="5339" y="2883"/>
                      <a:pt x="5339" y="2654"/>
                    </a:cubicBezTo>
                    <a:cubicBezTo>
                      <a:pt x="5339" y="1713"/>
                      <a:pt x="5083" y="799"/>
                      <a:pt x="4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4002361" y="2594423"/>
                <a:ext cx="635184" cy="180422"/>
              </a:xfrm>
              <a:custGeom>
                <a:avLst/>
                <a:gdLst/>
                <a:ahLst/>
                <a:cxnLst/>
                <a:rect l="l" t="t" r="r" b="b"/>
                <a:pathLst>
                  <a:path w="4626" h="1314" extrusionOk="0">
                    <a:moveTo>
                      <a:pt x="2856" y="0"/>
                    </a:moveTo>
                    <a:cubicBezTo>
                      <a:pt x="1999" y="0"/>
                      <a:pt x="1086" y="172"/>
                      <a:pt x="400" y="715"/>
                    </a:cubicBezTo>
                    <a:cubicBezTo>
                      <a:pt x="286" y="829"/>
                      <a:pt x="142" y="971"/>
                      <a:pt x="1" y="1058"/>
                    </a:cubicBezTo>
                    <a:cubicBezTo>
                      <a:pt x="542" y="1229"/>
                      <a:pt x="1086" y="1314"/>
                      <a:pt x="1684" y="1314"/>
                    </a:cubicBezTo>
                    <a:cubicBezTo>
                      <a:pt x="2769" y="1314"/>
                      <a:pt x="3769" y="1028"/>
                      <a:pt x="4626" y="514"/>
                    </a:cubicBezTo>
                    <a:cubicBezTo>
                      <a:pt x="4055" y="286"/>
                      <a:pt x="3511" y="0"/>
                      <a:pt x="28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2" name="Google Shape;1522;p8"/>
            <p:cNvGrpSpPr/>
            <p:nvPr/>
          </p:nvGrpSpPr>
          <p:grpSpPr>
            <a:xfrm>
              <a:off x="7067995" y="3188126"/>
              <a:ext cx="1736721" cy="1515492"/>
              <a:chOff x="6773938" y="2751230"/>
              <a:chExt cx="2030778" cy="1772091"/>
            </a:xfrm>
          </p:grpSpPr>
          <p:sp>
            <p:nvSpPr>
              <p:cNvPr id="1523" name="Google Shape;1523;p8"/>
              <p:cNvSpPr/>
              <p:nvPr/>
            </p:nvSpPr>
            <p:spPr>
              <a:xfrm>
                <a:off x="7032628" y="2810135"/>
                <a:ext cx="1533038" cy="1532901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1164" extrusionOk="0">
                    <a:moveTo>
                      <a:pt x="5569" y="1"/>
                    </a:moveTo>
                    <a:cubicBezTo>
                      <a:pt x="2513" y="1"/>
                      <a:pt x="0" y="2484"/>
                      <a:pt x="0" y="5567"/>
                    </a:cubicBezTo>
                    <a:cubicBezTo>
                      <a:pt x="0" y="8651"/>
                      <a:pt x="2513" y="11163"/>
                      <a:pt x="5569" y="11163"/>
                    </a:cubicBezTo>
                    <a:cubicBezTo>
                      <a:pt x="8653" y="11163"/>
                      <a:pt x="11165" y="8651"/>
                      <a:pt x="11165" y="5567"/>
                    </a:cubicBezTo>
                    <a:cubicBezTo>
                      <a:pt x="11165" y="2484"/>
                      <a:pt x="8653" y="1"/>
                      <a:pt x="55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7358187" y="2810135"/>
                <a:ext cx="980238" cy="298369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173" extrusionOk="0">
                    <a:moveTo>
                      <a:pt x="3198" y="1"/>
                    </a:moveTo>
                    <a:cubicBezTo>
                      <a:pt x="2026" y="1"/>
                      <a:pt x="914" y="371"/>
                      <a:pt x="0" y="999"/>
                    </a:cubicBezTo>
                    <a:cubicBezTo>
                      <a:pt x="990" y="1824"/>
                      <a:pt x="2351" y="2172"/>
                      <a:pt x="3648" y="2172"/>
                    </a:cubicBezTo>
                    <a:cubicBezTo>
                      <a:pt x="3698" y="2172"/>
                      <a:pt x="3747" y="2172"/>
                      <a:pt x="3796" y="2171"/>
                    </a:cubicBezTo>
                    <a:cubicBezTo>
                      <a:pt x="4938" y="2141"/>
                      <a:pt x="6023" y="1798"/>
                      <a:pt x="7138" y="1600"/>
                    </a:cubicBezTo>
                    <a:cubicBezTo>
                      <a:pt x="6110" y="599"/>
                      <a:pt x="4740" y="1"/>
                      <a:pt x="3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7487395" y="3974379"/>
                <a:ext cx="964448" cy="368671"/>
              </a:xfrm>
              <a:custGeom>
                <a:avLst/>
                <a:gdLst/>
                <a:ahLst/>
                <a:cxnLst/>
                <a:rect l="l" t="t" r="r" b="b"/>
                <a:pathLst>
                  <a:path w="7024" h="2685" extrusionOk="0">
                    <a:moveTo>
                      <a:pt x="7024" y="0"/>
                    </a:moveTo>
                    <a:lnTo>
                      <a:pt x="7024" y="0"/>
                    </a:lnTo>
                    <a:cubicBezTo>
                      <a:pt x="5768" y="229"/>
                      <a:pt x="4569" y="743"/>
                      <a:pt x="3369" y="1343"/>
                    </a:cubicBezTo>
                    <a:cubicBezTo>
                      <a:pt x="2380" y="1864"/>
                      <a:pt x="1259" y="2201"/>
                      <a:pt x="132" y="2201"/>
                    </a:cubicBezTo>
                    <a:cubicBezTo>
                      <a:pt x="88" y="2201"/>
                      <a:pt x="44" y="2201"/>
                      <a:pt x="0" y="2200"/>
                    </a:cubicBezTo>
                    <a:lnTo>
                      <a:pt x="0" y="2200"/>
                    </a:lnTo>
                    <a:cubicBezTo>
                      <a:pt x="686" y="2513"/>
                      <a:pt x="1458" y="2684"/>
                      <a:pt x="2257" y="2684"/>
                    </a:cubicBezTo>
                    <a:cubicBezTo>
                      <a:pt x="4283" y="2684"/>
                      <a:pt x="6053" y="1599"/>
                      <a:pt x="70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7032628" y="3221651"/>
                <a:ext cx="1533038" cy="702877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5119" extrusionOk="0">
                    <a:moveTo>
                      <a:pt x="10537" y="0"/>
                    </a:moveTo>
                    <a:cubicBezTo>
                      <a:pt x="10194" y="430"/>
                      <a:pt x="9623" y="800"/>
                      <a:pt x="9251" y="1028"/>
                    </a:cubicBezTo>
                    <a:cubicBezTo>
                      <a:pt x="8441" y="1526"/>
                      <a:pt x="7486" y="1808"/>
                      <a:pt x="6521" y="1808"/>
                    </a:cubicBezTo>
                    <a:cubicBezTo>
                      <a:pt x="6432" y="1808"/>
                      <a:pt x="6343" y="1805"/>
                      <a:pt x="6254" y="1800"/>
                    </a:cubicBezTo>
                    <a:cubicBezTo>
                      <a:pt x="5083" y="1714"/>
                      <a:pt x="4112" y="971"/>
                      <a:pt x="2999" y="686"/>
                    </a:cubicBezTo>
                    <a:cubicBezTo>
                      <a:pt x="2650" y="598"/>
                      <a:pt x="2305" y="561"/>
                      <a:pt x="1961" y="561"/>
                    </a:cubicBezTo>
                    <a:cubicBezTo>
                      <a:pt x="1405" y="561"/>
                      <a:pt x="851" y="659"/>
                      <a:pt x="286" y="800"/>
                    </a:cubicBezTo>
                    <a:cubicBezTo>
                      <a:pt x="115" y="1344"/>
                      <a:pt x="0" y="1942"/>
                      <a:pt x="0" y="2570"/>
                    </a:cubicBezTo>
                    <a:cubicBezTo>
                      <a:pt x="0" y="3141"/>
                      <a:pt x="87" y="3712"/>
                      <a:pt x="259" y="4226"/>
                    </a:cubicBezTo>
                    <a:cubicBezTo>
                      <a:pt x="1225" y="4920"/>
                      <a:pt x="2592" y="5118"/>
                      <a:pt x="3839" y="5118"/>
                    </a:cubicBezTo>
                    <a:cubicBezTo>
                      <a:pt x="4287" y="5118"/>
                      <a:pt x="4720" y="5093"/>
                      <a:pt x="5112" y="5055"/>
                    </a:cubicBezTo>
                    <a:cubicBezTo>
                      <a:pt x="6426" y="4941"/>
                      <a:pt x="7652" y="4541"/>
                      <a:pt x="8794" y="3883"/>
                    </a:cubicBezTo>
                    <a:cubicBezTo>
                      <a:pt x="9594" y="3427"/>
                      <a:pt x="10366" y="2885"/>
                      <a:pt x="11165" y="2371"/>
                    </a:cubicBezTo>
                    <a:cubicBezTo>
                      <a:pt x="11135" y="1515"/>
                      <a:pt x="10907" y="715"/>
                      <a:pt x="10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6773938" y="2751230"/>
                <a:ext cx="2030778" cy="1772091"/>
              </a:xfrm>
              <a:custGeom>
                <a:avLst/>
                <a:gdLst/>
                <a:ahLst/>
                <a:cxnLst/>
                <a:rect l="l" t="t" r="r" b="b"/>
                <a:pathLst>
                  <a:path w="14790" h="12906" extrusionOk="0">
                    <a:moveTo>
                      <a:pt x="658" y="0"/>
                    </a:moveTo>
                    <a:cubicBezTo>
                      <a:pt x="571" y="0"/>
                      <a:pt x="429" y="30"/>
                      <a:pt x="286" y="115"/>
                    </a:cubicBezTo>
                    <a:cubicBezTo>
                      <a:pt x="171" y="201"/>
                      <a:pt x="87" y="373"/>
                      <a:pt x="57" y="514"/>
                    </a:cubicBezTo>
                    <a:cubicBezTo>
                      <a:pt x="0" y="772"/>
                      <a:pt x="57" y="944"/>
                      <a:pt x="114" y="1085"/>
                    </a:cubicBezTo>
                    <a:cubicBezTo>
                      <a:pt x="228" y="1401"/>
                      <a:pt x="372" y="1656"/>
                      <a:pt x="514" y="1914"/>
                    </a:cubicBezTo>
                    <a:cubicBezTo>
                      <a:pt x="799" y="2428"/>
                      <a:pt x="1142" y="2885"/>
                      <a:pt x="1514" y="3342"/>
                    </a:cubicBezTo>
                    <a:cubicBezTo>
                      <a:pt x="2942" y="5082"/>
                      <a:pt x="4568" y="6654"/>
                      <a:pt x="6281" y="8139"/>
                    </a:cubicBezTo>
                    <a:cubicBezTo>
                      <a:pt x="7138" y="8851"/>
                      <a:pt x="7994" y="9566"/>
                      <a:pt x="8908" y="10222"/>
                    </a:cubicBezTo>
                    <a:cubicBezTo>
                      <a:pt x="9822" y="10879"/>
                      <a:pt x="10765" y="11535"/>
                      <a:pt x="11763" y="12079"/>
                    </a:cubicBezTo>
                    <a:cubicBezTo>
                      <a:pt x="12277" y="12334"/>
                      <a:pt x="12791" y="12620"/>
                      <a:pt x="13362" y="12791"/>
                    </a:cubicBezTo>
                    <a:cubicBezTo>
                      <a:pt x="13506" y="12848"/>
                      <a:pt x="13677" y="12878"/>
                      <a:pt x="13848" y="12905"/>
                    </a:cubicBezTo>
                    <a:lnTo>
                      <a:pt x="14134" y="12905"/>
                    </a:lnTo>
                    <a:cubicBezTo>
                      <a:pt x="14248" y="12878"/>
                      <a:pt x="14362" y="12878"/>
                      <a:pt x="14504" y="12764"/>
                    </a:cubicBezTo>
                    <a:cubicBezTo>
                      <a:pt x="14648" y="12677"/>
                      <a:pt x="14732" y="12535"/>
                      <a:pt x="14762" y="12392"/>
                    </a:cubicBezTo>
                    <a:cubicBezTo>
                      <a:pt x="14789" y="12250"/>
                      <a:pt x="14762" y="12163"/>
                      <a:pt x="14762" y="12049"/>
                    </a:cubicBezTo>
                    <a:cubicBezTo>
                      <a:pt x="14732" y="11850"/>
                      <a:pt x="14648" y="11706"/>
                      <a:pt x="14591" y="11565"/>
                    </a:cubicBezTo>
                    <a:cubicBezTo>
                      <a:pt x="14447" y="11307"/>
                      <a:pt x="14276" y="11051"/>
                      <a:pt x="14104" y="10822"/>
                    </a:cubicBezTo>
                    <a:cubicBezTo>
                      <a:pt x="13933" y="10594"/>
                      <a:pt x="13762" y="10366"/>
                      <a:pt x="13563" y="10165"/>
                    </a:cubicBezTo>
                    <a:cubicBezTo>
                      <a:pt x="13191" y="9737"/>
                      <a:pt x="12791" y="9338"/>
                      <a:pt x="12391" y="8965"/>
                    </a:cubicBezTo>
                    <a:cubicBezTo>
                      <a:pt x="12358" y="8932"/>
                      <a:pt x="12325" y="8918"/>
                      <a:pt x="12292" y="8918"/>
                    </a:cubicBezTo>
                    <a:cubicBezTo>
                      <a:pt x="12268" y="8918"/>
                      <a:pt x="12244" y="8926"/>
                      <a:pt x="12220" y="8938"/>
                    </a:cubicBezTo>
                    <a:cubicBezTo>
                      <a:pt x="12163" y="8995"/>
                      <a:pt x="12163" y="9080"/>
                      <a:pt x="12192" y="9109"/>
                    </a:cubicBezTo>
                    <a:cubicBezTo>
                      <a:pt x="12535" y="9566"/>
                      <a:pt x="12878" y="9993"/>
                      <a:pt x="13191" y="10450"/>
                    </a:cubicBezTo>
                    <a:cubicBezTo>
                      <a:pt x="13506" y="10907"/>
                      <a:pt x="13819" y="11364"/>
                      <a:pt x="13990" y="11820"/>
                    </a:cubicBezTo>
                    <a:cubicBezTo>
                      <a:pt x="14047" y="11935"/>
                      <a:pt x="14077" y="12049"/>
                      <a:pt x="14077" y="12136"/>
                    </a:cubicBezTo>
                    <a:lnTo>
                      <a:pt x="14077" y="12178"/>
                    </a:lnTo>
                    <a:lnTo>
                      <a:pt x="14077" y="12178"/>
                    </a:lnTo>
                    <a:cubicBezTo>
                      <a:pt x="14075" y="12178"/>
                      <a:pt x="14074" y="12178"/>
                      <a:pt x="14073" y="12178"/>
                    </a:cubicBezTo>
                    <a:cubicBezTo>
                      <a:pt x="14040" y="12178"/>
                      <a:pt x="13990" y="12178"/>
                      <a:pt x="13933" y="12163"/>
                    </a:cubicBezTo>
                    <a:cubicBezTo>
                      <a:pt x="13848" y="12136"/>
                      <a:pt x="13734" y="12106"/>
                      <a:pt x="13620" y="12049"/>
                    </a:cubicBezTo>
                    <a:cubicBezTo>
                      <a:pt x="13134" y="11878"/>
                      <a:pt x="12677" y="11592"/>
                      <a:pt x="12220" y="11307"/>
                    </a:cubicBezTo>
                    <a:cubicBezTo>
                      <a:pt x="11279" y="10736"/>
                      <a:pt x="10393" y="10080"/>
                      <a:pt x="9536" y="9422"/>
                    </a:cubicBezTo>
                    <a:cubicBezTo>
                      <a:pt x="8652" y="8737"/>
                      <a:pt x="7796" y="8052"/>
                      <a:pt x="6967" y="7309"/>
                    </a:cubicBezTo>
                    <a:cubicBezTo>
                      <a:pt x="6110" y="6597"/>
                      <a:pt x="5311" y="5854"/>
                      <a:pt x="4511" y="5112"/>
                    </a:cubicBezTo>
                    <a:cubicBezTo>
                      <a:pt x="3684" y="4370"/>
                      <a:pt x="2912" y="3570"/>
                      <a:pt x="2200" y="2771"/>
                    </a:cubicBezTo>
                    <a:cubicBezTo>
                      <a:pt x="1827" y="2342"/>
                      <a:pt x="1485" y="1942"/>
                      <a:pt x="1172" y="1515"/>
                    </a:cubicBezTo>
                    <a:cubicBezTo>
                      <a:pt x="1028" y="1286"/>
                      <a:pt x="886" y="1058"/>
                      <a:pt x="799" y="857"/>
                    </a:cubicBezTo>
                    <a:cubicBezTo>
                      <a:pt x="759" y="777"/>
                      <a:pt x="734" y="696"/>
                      <a:pt x="722" y="656"/>
                    </a:cubicBezTo>
                    <a:lnTo>
                      <a:pt x="722" y="656"/>
                    </a:lnTo>
                    <a:cubicBezTo>
                      <a:pt x="763" y="643"/>
                      <a:pt x="810" y="636"/>
                      <a:pt x="860" y="636"/>
                    </a:cubicBezTo>
                    <a:cubicBezTo>
                      <a:pt x="914" y="636"/>
                      <a:pt x="971" y="643"/>
                      <a:pt x="1028" y="658"/>
                    </a:cubicBezTo>
                    <a:cubicBezTo>
                      <a:pt x="1142" y="686"/>
                      <a:pt x="1256" y="715"/>
                      <a:pt x="1400" y="772"/>
                    </a:cubicBezTo>
                    <a:cubicBezTo>
                      <a:pt x="1656" y="857"/>
                      <a:pt x="1884" y="971"/>
                      <a:pt x="2143" y="1058"/>
                    </a:cubicBezTo>
                    <a:cubicBezTo>
                      <a:pt x="2656" y="1286"/>
                      <a:pt x="3141" y="1542"/>
                      <a:pt x="3627" y="1828"/>
                    </a:cubicBezTo>
                    <a:cubicBezTo>
                      <a:pt x="3643" y="1836"/>
                      <a:pt x="3658" y="1839"/>
                      <a:pt x="3673" y="1839"/>
                    </a:cubicBezTo>
                    <a:cubicBezTo>
                      <a:pt x="3713" y="1839"/>
                      <a:pt x="3749" y="1812"/>
                      <a:pt x="3769" y="1771"/>
                    </a:cubicBezTo>
                    <a:cubicBezTo>
                      <a:pt x="3826" y="1743"/>
                      <a:pt x="3826" y="1656"/>
                      <a:pt x="3769" y="1599"/>
                    </a:cubicBezTo>
                    <a:cubicBezTo>
                      <a:pt x="3312" y="1257"/>
                      <a:pt x="2855" y="944"/>
                      <a:pt x="2371" y="658"/>
                    </a:cubicBezTo>
                    <a:cubicBezTo>
                      <a:pt x="2113" y="514"/>
                      <a:pt x="1857" y="373"/>
                      <a:pt x="1599" y="258"/>
                    </a:cubicBezTo>
                    <a:cubicBezTo>
                      <a:pt x="1457" y="172"/>
                      <a:pt x="1313" y="115"/>
                      <a:pt x="1172" y="87"/>
                    </a:cubicBezTo>
                    <a:cubicBezTo>
                      <a:pt x="1028" y="30"/>
                      <a:pt x="857" y="0"/>
                      <a:pt x="6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8" name="Google Shape;1528;p8"/>
              <p:cNvSpPr/>
              <p:nvPr/>
            </p:nvSpPr>
            <p:spPr>
              <a:xfrm>
                <a:off x="6805245" y="2778829"/>
                <a:ext cx="1968166" cy="1711538"/>
              </a:xfrm>
              <a:custGeom>
                <a:avLst/>
                <a:gdLst/>
                <a:ahLst/>
                <a:cxnLst/>
                <a:rect l="l" t="t" r="r" b="b"/>
                <a:pathLst>
                  <a:path w="14334" h="12465" extrusionOk="0">
                    <a:moveTo>
                      <a:pt x="457" y="0"/>
                    </a:moveTo>
                    <a:cubicBezTo>
                      <a:pt x="373" y="28"/>
                      <a:pt x="286" y="28"/>
                      <a:pt x="201" y="85"/>
                    </a:cubicBezTo>
                    <a:cubicBezTo>
                      <a:pt x="115" y="142"/>
                      <a:pt x="58" y="256"/>
                      <a:pt x="58" y="343"/>
                    </a:cubicBezTo>
                    <a:cubicBezTo>
                      <a:pt x="0" y="514"/>
                      <a:pt x="58" y="686"/>
                      <a:pt x="115" y="800"/>
                    </a:cubicBezTo>
                    <a:cubicBezTo>
                      <a:pt x="201" y="1085"/>
                      <a:pt x="343" y="1341"/>
                      <a:pt x="487" y="1570"/>
                    </a:cubicBezTo>
                    <a:cubicBezTo>
                      <a:pt x="800" y="2056"/>
                      <a:pt x="1143" y="2513"/>
                      <a:pt x="1515" y="2940"/>
                    </a:cubicBezTo>
                    <a:cubicBezTo>
                      <a:pt x="2942" y="4653"/>
                      <a:pt x="4569" y="6195"/>
                      <a:pt x="6254" y="7652"/>
                    </a:cubicBezTo>
                    <a:cubicBezTo>
                      <a:pt x="7111" y="8394"/>
                      <a:pt x="7995" y="9080"/>
                      <a:pt x="8881" y="9765"/>
                    </a:cubicBezTo>
                    <a:cubicBezTo>
                      <a:pt x="9795" y="10420"/>
                      <a:pt x="10708" y="11078"/>
                      <a:pt x="11679" y="11619"/>
                    </a:cubicBezTo>
                    <a:cubicBezTo>
                      <a:pt x="12163" y="11905"/>
                      <a:pt x="12677" y="12163"/>
                      <a:pt x="13221" y="12362"/>
                    </a:cubicBezTo>
                    <a:lnTo>
                      <a:pt x="13648" y="12449"/>
                    </a:lnTo>
                    <a:cubicBezTo>
                      <a:pt x="13700" y="12459"/>
                      <a:pt x="13756" y="12465"/>
                      <a:pt x="13814" y="12465"/>
                    </a:cubicBezTo>
                    <a:cubicBezTo>
                      <a:pt x="13916" y="12465"/>
                      <a:pt x="14025" y="12445"/>
                      <a:pt x="14134" y="12392"/>
                    </a:cubicBezTo>
                    <a:cubicBezTo>
                      <a:pt x="14219" y="12305"/>
                      <a:pt x="14276" y="12220"/>
                      <a:pt x="14306" y="12133"/>
                    </a:cubicBezTo>
                    <a:cubicBezTo>
                      <a:pt x="14333" y="12049"/>
                      <a:pt x="14333" y="11962"/>
                      <a:pt x="14306" y="11878"/>
                    </a:cubicBezTo>
                    <a:cubicBezTo>
                      <a:pt x="14276" y="11734"/>
                      <a:pt x="14219" y="11592"/>
                      <a:pt x="14162" y="11448"/>
                    </a:cubicBezTo>
                    <a:cubicBezTo>
                      <a:pt x="13906" y="10934"/>
                      <a:pt x="13563" y="10477"/>
                      <a:pt x="13221" y="10050"/>
                    </a:cubicBezTo>
                    <a:cubicBezTo>
                      <a:pt x="12848" y="9621"/>
                      <a:pt x="12478" y="9221"/>
                      <a:pt x="12106" y="8821"/>
                    </a:cubicBezTo>
                    <a:cubicBezTo>
                      <a:pt x="12079" y="8794"/>
                      <a:pt x="12049" y="8794"/>
                      <a:pt x="12022" y="8794"/>
                    </a:cubicBezTo>
                    <a:lnTo>
                      <a:pt x="12022" y="8879"/>
                    </a:lnTo>
                    <a:cubicBezTo>
                      <a:pt x="12392" y="9278"/>
                      <a:pt x="12764" y="9708"/>
                      <a:pt x="13077" y="10165"/>
                    </a:cubicBezTo>
                    <a:cubicBezTo>
                      <a:pt x="13419" y="10592"/>
                      <a:pt x="13735" y="11048"/>
                      <a:pt x="13963" y="11535"/>
                    </a:cubicBezTo>
                    <a:cubicBezTo>
                      <a:pt x="14020" y="11677"/>
                      <a:pt x="14048" y="11791"/>
                      <a:pt x="14077" y="11905"/>
                    </a:cubicBezTo>
                    <a:cubicBezTo>
                      <a:pt x="14105" y="12049"/>
                      <a:pt x="14077" y="12133"/>
                      <a:pt x="13990" y="12163"/>
                    </a:cubicBezTo>
                    <a:cubicBezTo>
                      <a:pt x="13957" y="12196"/>
                      <a:pt x="13905" y="12210"/>
                      <a:pt x="13839" y="12210"/>
                    </a:cubicBezTo>
                    <a:cubicBezTo>
                      <a:pt x="13791" y="12210"/>
                      <a:pt x="13737" y="12203"/>
                      <a:pt x="13678" y="12191"/>
                    </a:cubicBezTo>
                    <a:cubicBezTo>
                      <a:pt x="13563" y="12191"/>
                      <a:pt x="13419" y="12133"/>
                      <a:pt x="13305" y="12106"/>
                    </a:cubicBezTo>
                    <a:cubicBezTo>
                      <a:pt x="12791" y="11905"/>
                      <a:pt x="12307" y="11649"/>
                      <a:pt x="11850" y="11364"/>
                    </a:cubicBezTo>
                    <a:cubicBezTo>
                      <a:pt x="9936" y="10192"/>
                      <a:pt x="8196" y="8821"/>
                      <a:pt x="6510" y="7394"/>
                    </a:cubicBezTo>
                    <a:cubicBezTo>
                      <a:pt x="5654" y="6652"/>
                      <a:pt x="4827" y="5909"/>
                      <a:pt x="4027" y="5140"/>
                    </a:cubicBezTo>
                    <a:cubicBezTo>
                      <a:pt x="3228" y="4368"/>
                      <a:pt x="2456" y="3568"/>
                      <a:pt x="1743" y="2741"/>
                    </a:cubicBezTo>
                    <a:cubicBezTo>
                      <a:pt x="1371" y="2312"/>
                      <a:pt x="1028" y="1885"/>
                      <a:pt x="715" y="1428"/>
                    </a:cubicBezTo>
                    <a:cubicBezTo>
                      <a:pt x="571" y="1200"/>
                      <a:pt x="430" y="971"/>
                      <a:pt x="343" y="743"/>
                    </a:cubicBezTo>
                    <a:cubicBezTo>
                      <a:pt x="286" y="599"/>
                      <a:pt x="259" y="485"/>
                      <a:pt x="286" y="370"/>
                    </a:cubicBezTo>
                    <a:cubicBezTo>
                      <a:pt x="286" y="286"/>
                      <a:pt x="343" y="256"/>
                      <a:pt x="457" y="229"/>
                    </a:cubicBezTo>
                    <a:cubicBezTo>
                      <a:pt x="715" y="229"/>
                      <a:pt x="971" y="313"/>
                      <a:pt x="1229" y="400"/>
                    </a:cubicBezTo>
                    <a:cubicBezTo>
                      <a:pt x="1485" y="485"/>
                      <a:pt x="1743" y="599"/>
                      <a:pt x="1999" y="743"/>
                    </a:cubicBezTo>
                    <a:cubicBezTo>
                      <a:pt x="2486" y="971"/>
                      <a:pt x="2970" y="1257"/>
                      <a:pt x="3456" y="1542"/>
                    </a:cubicBezTo>
                    <a:cubicBezTo>
                      <a:pt x="3456" y="1551"/>
                      <a:pt x="3459" y="1554"/>
                      <a:pt x="3464" y="1554"/>
                    </a:cubicBezTo>
                    <a:cubicBezTo>
                      <a:pt x="3475" y="1554"/>
                      <a:pt x="3494" y="1542"/>
                      <a:pt x="3513" y="1542"/>
                    </a:cubicBezTo>
                    <a:cubicBezTo>
                      <a:pt x="3513" y="1512"/>
                      <a:pt x="3513" y="1485"/>
                      <a:pt x="3484" y="1485"/>
                    </a:cubicBezTo>
                    <a:cubicBezTo>
                      <a:pt x="3027" y="1170"/>
                      <a:pt x="2570" y="857"/>
                      <a:pt x="2056" y="599"/>
                    </a:cubicBezTo>
                    <a:cubicBezTo>
                      <a:pt x="1828" y="457"/>
                      <a:pt x="1572" y="313"/>
                      <a:pt x="1314" y="229"/>
                    </a:cubicBezTo>
                    <a:cubicBezTo>
                      <a:pt x="1028" y="115"/>
                      <a:pt x="772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9" name="Google Shape;1529;p8"/>
            <p:cNvGrpSpPr/>
            <p:nvPr/>
          </p:nvGrpSpPr>
          <p:grpSpPr>
            <a:xfrm>
              <a:off x="713234" y="-940294"/>
              <a:ext cx="1843590" cy="1844428"/>
              <a:chOff x="2285315" y="1300697"/>
              <a:chExt cx="921196" cy="921615"/>
            </a:xfrm>
          </p:grpSpPr>
          <p:sp>
            <p:nvSpPr>
              <p:cNvPr id="1530" name="Google Shape;1530;p8"/>
              <p:cNvSpPr/>
              <p:nvPr/>
            </p:nvSpPr>
            <p:spPr>
              <a:xfrm>
                <a:off x="2285315" y="1300697"/>
                <a:ext cx="921196" cy="921608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6712" extrusionOk="0">
                    <a:moveTo>
                      <a:pt x="3369" y="0"/>
                    </a:moveTo>
                    <a:cubicBezTo>
                      <a:pt x="1512" y="0"/>
                      <a:pt x="0" y="1485"/>
                      <a:pt x="0" y="3342"/>
                    </a:cubicBezTo>
                    <a:cubicBezTo>
                      <a:pt x="0" y="5226"/>
                      <a:pt x="1512" y="6711"/>
                      <a:pt x="3369" y="6711"/>
                    </a:cubicBezTo>
                    <a:cubicBezTo>
                      <a:pt x="5224" y="6711"/>
                      <a:pt x="6709" y="5226"/>
                      <a:pt x="6709" y="3342"/>
                    </a:cubicBezTo>
                    <a:cubicBezTo>
                      <a:pt x="6709" y="1485"/>
                      <a:pt x="5224" y="0"/>
                      <a:pt x="33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1" name="Google Shape;1531;p8"/>
              <p:cNvSpPr/>
              <p:nvPr/>
            </p:nvSpPr>
            <p:spPr>
              <a:xfrm>
                <a:off x="2661678" y="1300697"/>
                <a:ext cx="482087" cy="227519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1657" extrusionOk="0">
                    <a:moveTo>
                      <a:pt x="628" y="0"/>
                    </a:moveTo>
                    <a:cubicBezTo>
                      <a:pt x="400" y="0"/>
                      <a:pt x="199" y="0"/>
                      <a:pt x="0" y="58"/>
                    </a:cubicBezTo>
                    <a:cubicBezTo>
                      <a:pt x="914" y="1028"/>
                      <a:pt x="2284" y="1200"/>
                      <a:pt x="3511" y="1656"/>
                    </a:cubicBezTo>
                    <a:cubicBezTo>
                      <a:pt x="2940" y="658"/>
                      <a:pt x="1855" y="0"/>
                      <a:pt x="6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2" name="Google Shape;1532;p8"/>
              <p:cNvSpPr/>
              <p:nvPr/>
            </p:nvSpPr>
            <p:spPr>
              <a:xfrm>
                <a:off x="2300968" y="1473157"/>
                <a:ext cx="897716" cy="486343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3542" extrusionOk="0">
                    <a:moveTo>
                      <a:pt x="629" y="1"/>
                    </a:moveTo>
                    <a:cubicBezTo>
                      <a:pt x="343" y="373"/>
                      <a:pt x="115" y="800"/>
                      <a:pt x="0" y="1287"/>
                    </a:cubicBezTo>
                    <a:cubicBezTo>
                      <a:pt x="457" y="1572"/>
                      <a:pt x="942" y="1828"/>
                      <a:pt x="1485" y="1972"/>
                    </a:cubicBezTo>
                    <a:cubicBezTo>
                      <a:pt x="2198" y="2143"/>
                      <a:pt x="2940" y="2114"/>
                      <a:pt x="3655" y="2257"/>
                    </a:cubicBezTo>
                    <a:cubicBezTo>
                      <a:pt x="4683" y="2429"/>
                      <a:pt x="5567" y="2799"/>
                      <a:pt x="6282" y="3541"/>
                    </a:cubicBezTo>
                    <a:cubicBezTo>
                      <a:pt x="6396" y="3285"/>
                      <a:pt x="6480" y="3000"/>
                      <a:pt x="6538" y="2714"/>
                    </a:cubicBezTo>
                    <a:cubicBezTo>
                      <a:pt x="5852" y="2056"/>
                      <a:pt x="5083" y="1485"/>
                      <a:pt x="4112" y="1200"/>
                    </a:cubicBezTo>
                    <a:cubicBezTo>
                      <a:pt x="2856" y="830"/>
                      <a:pt x="1656" y="773"/>
                      <a:pt x="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3" name="Google Shape;1533;p8"/>
              <p:cNvSpPr/>
              <p:nvPr/>
            </p:nvSpPr>
            <p:spPr>
              <a:xfrm>
                <a:off x="2308795" y="1904445"/>
                <a:ext cx="713587" cy="317867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231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28" y="1343"/>
                      <a:pt x="1684" y="2314"/>
                      <a:pt x="3198" y="2314"/>
                    </a:cubicBezTo>
                    <a:cubicBezTo>
                      <a:pt x="3941" y="2314"/>
                      <a:pt x="4626" y="2086"/>
                      <a:pt x="5197" y="1656"/>
                    </a:cubicBezTo>
                    <a:cubicBezTo>
                      <a:pt x="5110" y="1572"/>
                      <a:pt x="5053" y="1485"/>
                      <a:pt x="4968" y="1400"/>
                    </a:cubicBezTo>
                    <a:cubicBezTo>
                      <a:pt x="4397" y="887"/>
                      <a:pt x="3625" y="601"/>
                      <a:pt x="2913" y="457"/>
                    </a:cubicBezTo>
                    <a:cubicBezTo>
                      <a:pt x="1912" y="258"/>
                      <a:pt x="942" y="258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34" name="Google Shape;1534;p8"/>
            <p:cNvGrpSpPr/>
            <p:nvPr/>
          </p:nvGrpSpPr>
          <p:grpSpPr>
            <a:xfrm>
              <a:off x="-1670858" y="3153559"/>
              <a:ext cx="3555854" cy="3547050"/>
              <a:chOff x="1944103" y="3103977"/>
              <a:chExt cx="1603614" cy="1599644"/>
            </a:xfrm>
          </p:grpSpPr>
          <p:sp>
            <p:nvSpPr>
              <p:cNvPr id="1535" name="Google Shape;1535;p8"/>
              <p:cNvSpPr/>
              <p:nvPr/>
            </p:nvSpPr>
            <p:spPr>
              <a:xfrm>
                <a:off x="1944103" y="3103977"/>
                <a:ext cx="1603614" cy="1599632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11650" extrusionOk="0">
                    <a:moveTo>
                      <a:pt x="5854" y="1"/>
                    </a:moveTo>
                    <a:cubicBezTo>
                      <a:pt x="2627" y="1"/>
                      <a:pt x="0" y="2600"/>
                      <a:pt x="0" y="5825"/>
                    </a:cubicBezTo>
                    <a:cubicBezTo>
                      <a:pt x="0" y="9053"/>
                      <a:pt x="2627" y="11650"/>
                      <a:pt x="5854" y="11650"/>
                    </a:cubicBezTo>
                    <a:cubicBezTo>
                      <a:pt x="9079" y="11650"/>
                      <a:pt x="11679" y="9053"/>
                      <a:pt x="11679" y="5825"/>
                    </a:cubicBezTo>
                    <a:cubicBezTo>
                      <a:pt x="11679" y="2600"/>
                      <a:pt x="9079" y="1"/>
                      <a:pt x="5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6" name="Google Shape;1536;p8"/>
              <p:cNvSpPr/>
              <p:nvPr/>
            </p:nvSpPr>
            <p:spPr>
              <a:xfrm>
                <a:off x="2132216" y="3103977"/>
                <a:ext cx="1144870" cy="286561"/>
              </a:xfrm>
              <a:custGeom>
                <a:avLst/>
                <a:gdLst/>
                <a:ahLst/>
                <a:cxnLst/>
                <a:rect l="l" t="t" r="r" b="b"/>
                <a:pathLst>
                  <a:path w="8338" h="2087" extrusionOk="0">
                    <a:moveTo>
                      <a:pt x="4484" y="1"/>
                    </a:moveTo>
                    <a:cubicBezTo>
                      <a:pt x="2684" y="1"/>
                      <a:pt x="1058" y="800"/>
                      <a:pt x="1" y="2086"/>
                    </a:cubicBezTo>
                    <a:cubicBezTo>
                      <a:pt x="773" y="1858"/>
                      <a:pt x="1515" y="1572"/>
                      <a:pt x="2285" y="1371"/>
                    </a:cubicBezTo>
                    <a:cubicBezTo>
                      <a:pt x="2698" y="1258"/>
                      <a:pt x="3097" y="1208"/>
                      <a:pt x="3495" y="1208"/>
                    </a:cubicBezTo>
                    <a:cubicBezTo>
                      <a:pt x="3896" y="1208"/>
                      <a:pt x="4297" y="1258"/>
                      <a:pt x="4713" y="1344"/>
                    </a:cubicBezTo>
                    <a:cubicBezTo>
                      <a:pt x="5504" y="1491"/>
                      <a:pt x="6297" y="1734"/>
                      <a:pt x="7074" y="1734"/>
                    </a:cubicBezTo>
                    <a:cubicBezTo>
                      <a:pt x="7501" y="1734"/>
                      <a:pt x="7923" y="1661"/>
                      <a:pt x="8338" y="1458"/>
                    </a:cubicBezTo>
                    <a:cubicBezTo>
                      <a:pt x="7310" y="545"/>
                      <a:pt x="5969" y="1"/>
                      <a:pt x="44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7" name="Google Shape;1537;p8"/>
              <p:cNvSpPr/>
              <p:nvPr/>
            </p:nvSpPr>
            <p:spPr>
              <a:xfrm>
                <a:off x="2630235" y="4084089"/>
                <a:ext cx="897716" cy="619531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4512" extrusionOk="0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5825" y="544"/>
                      <a:pt x="5053" y="944"/>
                      <a:pt x="4055" y="1200"/>
                    </a:cubicBezTo>
                    <a:cubicBezTo>
                      <a:pt x="2255" y="1657"/>
                      <a:pt x="999" y="2943"/>
                      <a:pt x="1" y="4455"/>
                    </a:cubicBezTo>
                    <a:cubicBezTo>
                      <a:pt x="286" y="4512"/>
                      <a:pt x="572" y="4512"/>
                      <a:pt x="857" y="4512"/>
                    </a:cubicBezTo>
                    <a:cubicBezTo>
                      <a:pt x="3626" y="4512"/>
                      <a:pt x="5910" y="2600"/>
                      <a:pt x="65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8" name="Google Shape;1538;p8"/>
              <p:cNvSpPr/>
              <p:nvPr/>
            </p:nvSpPr>
            <p:spPr>
              <a:xfrm>
                <a:off x="1944103" y="3460980"/>
                <a:ext cx="1572308" cy="846501"/>
              </a:xfrm>
              <a:custGeom>
                <a:avLst/>
                <a:gdLst/>
                <a:ahLst/>
                <a:cxnLst/>
                <a:rect l="l" t="t" r="r" b="b"/>
                <a:pathLst>
                  <a:path w="11451" h="6165" extrusionOk="0">
                    <a:moveTo>
                      <a:pt x="10708" y="0"/>
                    </a:moveTo>
                    <a:cubicBezTo>
                      <a:pt x="9422" y="1113"/>
                      <a:pt x="7937" y="2056"/>
                      <a:pt x="6224" y="2255"/>
                    </a:cubicBezTo>
                    <a:cubicBezTo>
                      <a:pt x="5914" y="2289"/>
                      <a:pt x="5606" y="2303"/>
                      <a:pt x="5298" y="2303"/>
                    </a:cubicBezTo>
                    <a:cubicBezTo>
                      <a:pt x="3768" y="2303"/>
                      <a:pt x="2262" y="1949"/>
                      <a:pt x="746" y="1949"/>
                    </a:cubicBezTo>
                    <a:cubicBezTo>
                      <a:pt x="546" y="1949"/>
                      <a:pt x="345" y="1955"/>
                      <a:pt x="144" y="1969"/>
                    </a:cubicBezTo>
                    <a:cubicBezTo>
                      <a:pt x="57" y="2369"/>
                      <a:pt x="0" y="2798"/>
                      <a:pt x="0" y="3225"/>
                    </a:cubicBezTo>
                    <a:cubicBezTo>
                      <a:pt x="0" y="4082"/>
                      <a:pt x="201" y="4881"/>
                      <a:pt x="514" y="5624"/>
                    </a:cubicBezTo>
                    <a:lnTo>
                      <a:pt x="601" y="5624"/>
                    </a:lnTo>
                    <a:cubicBezTo>
                      <a:pt x="1267" y="5991"/>
                      <a:pt x="1868" y="6164"/>
                      <a:pt x="2461" y="6164"/>
                    </a:cubicBezTo>
                    <a:cubicBezTo>
                      <a:pt x="3112" y="6164"/>
                      <a:pt x="3752" y="5955"/>
                      <a:pt x="4454" y="5567"/>
                    </a:cubicBezTo>
                    <a:cubicBezTo>
                      <a:pt x="5425" y="5053"/>
                      <a:pt x="6339" y="4482"/>
                      <a:pt x="7339" y="4054"/>
                    </a:cubicBezTo>
                    <a:cubicBezTo>
                      <a:pt x="8337" y="3625"/>
                      <a:pt x="9395" y="3340"/>
                      <a:pt x="10279" y="2711"/>
                    </a:cubicBezTo>
                    <a:cubicBezTo>
                      <a:pt x="10735" y="2399"/>
                      <a:pt x="11108" y="2026"/>
                      <a:pt x="11450" y="1627"/>
                    </a:cubicBezTo>
                    <a:cubicBezTo>
                      <a:pt x="11279" y="1028"/>
                      <a:pt x="11021" y="484"/>
                      <a:pt x="10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39" name="Google Shape;1539;p8"/>
            <p:cNvGrpSpPr/>
            <p:nvPr/>
          </p:nvGrpSpPr>
          <p:grpSpPr>
            <a:xfrm>
              <a:off x="2057493" y="3962368"/>
              <a:ext cx="532873" cy="534601"/>
              <a:chOff x="3919839" y="3288383"/>
              <a:chExt cx="1188122" cy="1191976"/>
            </a:xfrm>
          </p:grpSpPr>
          <p:sp>
            <p:nvSpPr>
              <p:cNvPr id="1540" name="Google Shape;1540;p8"/>
              <p:cNvSpPr/>
              <p:nvPr/>
            </p:nvSpPr>
            <p:spPr>
              <a:xfrm>
                <a:off x="3919839" y="3288383"/>
                <a:ext cx="1188122" cy="1191966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8681" extrusionOk="0">
                    <a:moveTo>
                      <a:pt x="4313" y="1"/>
                    </a:moveTo>
                    <a:cubicBezTo>
                      <a:pt x="1942" y="1"/>
                      <a:pt x="1" y="1942"/>
                      <a:pt x="1" y="4341"/>
                    </a:cubicBezTo>
                    <a:cubicBezTo>
                      <a:pt x="1" y="6739"/>
                      <a:pt x="1942" y="8681"/>
                      <a:pt x="4313" y="8681"/>
                    </a:cubicBezTo>
                    <a:cubicBezTo>
                      <a:pt x="6712" y="8681"/>
                      <a:pt x="8653" y="6739"/>
                      <a:pt x="8653" y="4341"/>
                    </a:cubicBezTo>
                    <a:cubicBezTo>
                      <a:pt x="8653" y="1942"/>
                      <a:pt x="6712" y="1"/>
                      <a:pt x="4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1" name="Google Shape;1541;p8"/>
              <p:cNvSpPr/>
              <p:nvPr/>
            </p:nvSpPr>
            <p:spPr>
              <a:xfrm>
                <a:off x="4276841" y="3288383"/>
                <a:ext cx="442954" cy="82522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601" extrusionOk="0">
                    <a:moveTo>
                      <a:pt x="1713" y="1"/>
                    </a:moveTo>
                    <a:cubicBezTo>
                      <a:pt x="1113" y="1"/>
                      <a:pt x="514" y="143"/>
                      <a:pt x="0" y="371"/>
                    </a:cubicBezTo>
                    <a:cubicBezTo>
                      <a:pt x="481" y="521"/>
                      <a:pt x="969" y="601"/>
                      <a:pt x="1461" y="601"/>
                    </a:cubicBezTo>
                    <a:cubicBezTo>
                      <a:pt x="1904" y="601"/>
                      <a:pt x="2351" y="536"/>
                      <a:pt x="2798" y="401"/>
                    </a:cubicBezTo>
                    <a:cubicBezTo>
                      <a:pt x="2940" y="371"/>
                      <a:pt x="3084" y="314"/>
                      <a:pt x="3225" y="287"/>
                    </a:cubicBezTo>
                    <a:cubicBezTo>
                      <a:pt x="2741" y="115"/>
                      <a:pt x="2255" y="1"/>
                      <a:pt x="17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2" name="Google Shape;1542;p8"/>
              <p:cNvSpPr/>
              <p:nvPr/>
            </p:nvSpPr>
            <p:spPr>
              <a:xfrm>
                <a:off x="3919839" y="3578242"/>
                <a:ext cx="1188122" cy="576554"/>
              </a:xfrm>
              <a:custGeom>
                <a:avLst/>
                <a:gdLst/>
                <a:ahLst/>
                <a:cxnLst/>
                <a:rect l="l" t="t" r="r" b="b"/>
                <a:pathLst>
                  <a:path w="8653" h="4199" extrusionOk="0">
                    <a:moveTo>
                      <a:pt x="4841" y="1"/>
                    </a:moveTo>
                    <a:cubicBezTo>
                      <a:pt x="3816" y="1"/>
                      <a:pt x="2779" y="302"/>
                      <a:pt x="1761" y="302"/>
                    </a:cubicBezTo>
                    <a:cubicBezTo>
                      <a:pt x="1352" y="302"/>
                      <a:pt x="946" y="253"/>
                      <a:pt x="545" y="117"/>
                    </a:cubicBezTo>
                    <a:cubicBezTo>
                      <a:pt x="259" y="631"/>
                      <a:pt x="58" y="1202"/>
                      <a:pt x="1" y="1830"/>
                    </a:cubicBezTo>
                    <a:cubicBezTo>
                      <a:pt x="1143" y="2744"/>
                      <a:pt x="2657" y="2744"/>
                      <a:pt x="4142" y="2744"/>
                    </a:cubicBezTo>
                    <a:cubicBezTo>
                      <a:pt x="4941" y="2744"/>
                      <a:pt x="5654" y="2744"/>
                      <a:pt x="6396" y="3086"/>
                    </a:cubicBezTo>
                    <a:cubicBezTo>
                      <a:pt x="7024" y="3372"/>
                      <a:pt x="7595" y="3799"/>
                      <a:pt x="8167" y="4199"/>
                    </a:cubicBezTo>
                    <a:cubicBezTo>
                      <a:pt x="8482" y="3600"/>
                      <a:pt x="8653" y="2942"/>
                      <a:pt x="8653" y="2257"/>
                    </a:cubicBezTo>
                    <a:cubicBezTo>
                      <a:pt x="7881" y="1259"/>
                      <a:pt x="6997" y="345"/>
                      <a:pt x="5711" y="87"/>
                    </a:cubicBezTo>
                    <a:cubicBezTo>
                      <a:pt x="5422" y="25"/>
                      <a:pt x="5132" y="1"/>
                      <a:pt x="4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3" name="Google Shape;1543;p8"/>
              <p:cNvSpPr/>
              <p:nvPr/>
            </p:nvSpPr>
            <p:spPr>
              <a:xfrm>
                <a:off x="4080764" y="4106608"/>
                <a:ext cx="882063" cy="373751"/>
              </a:xfrm>
              <a:custGeom>
                <a:avLst/>
                <a:gdLst/>
                <a:ahLst/>
                <a:cxnLst/>
                <a:rect l="l" t="t" r="r" b="b"/>
                <a:pathLst>
                  <a:path w="6424" h="2722" extrusionOk="0">
                    <a:moveTo>
                      <a:pt x="3727" y="0"/>
                    </a:moveTo>
                    <a:cubicBezTo>
                      <a:pt x="3656" y="0"/>
                      <a:pt x="3584" y="3"/>
                      <a:pt x="3511" y="8"/>
                    </a:cubicBezTo>
                    <a:cubicBezTo>
                      <a:pt x="2228" y="95"/>
                      <a:pt x="1200" y="922"/>
                      <a:pt x="1" y="1351"/>
                    </a:cubicBezTo>
                    <a:cubicBezTo>
                      <a:pt x="770" y="2178"/>
                      <a:pt x="1912" y="2722"/>
                      <a:pt x="3141" y="2722"/>
                    </a:cubicBezTo>
                    <a:cubicBezTo>
                      <a:pt x="4455" y="2722"/>
                      <a:pt x="5624" y="2121"/>
                      <a:pt x="6423" y="1207"/>
                    </a:cubicBezTo>
                    <a:cubicBezTo>
                      <a:pt x="5621" y="566"/>
                      <a:pt x="4769" y="0"/>
                      <a:pt x="3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44" name="Google Shape;1544;p8"/>
            <p:cNvGrpSpPr/>
            <p:nvPr/>
          </p:nvGrpSpPr>
          <p:grpSpPr>
            <a:xfrm>
              <a:off x="7415394" y="374047"/>
              <a:ext cx="834197" cy="834204"/>
              <a:chOff x="5617524" y="1477276"/>
              <a:chExt cx="1289729" cy="1289740"/>
            </a:xfrm>
          </p:grpSpPr>
          <p:sp>
            <p:nvSpPr>
              <p:cNvPr id="1545" name="Google Shape;1545;p8"/>
              <p:cNvSpPr/>
              <p:nvPr/>
            </p:nvSpPr>
            <p:spPr>
              <a:xfrm>
                <a:off x="5617524" y="1477276"/>
                <a:ext cx="1289729" cy="1289729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9393" extrusionOk="0">
                    <a:moveTo>
                      <a:pt x="4683" y="0"/>
                    </a:moveTo>
                    <a:cubicBezTo>
                      <a:pt x="2084" y="0"/>
                      <a:pt x="1" y="2113"/>
                      <a:pt x="1" y="4710"/>
                    </a:cubicBezTo>
                    <a:cubicBezTo>
                      <a:pt x="1" y="7309"/>
                      <a:pt x="2084" y="9393"/>
                      <a:pt x="4683" y="9393"/>
                    </a:cubicBezTo>
                    <a:cubicBezTo>
                      <a:pt x="7280" y="9393"/>
                      <a:pt x="9393" y="7309"/>
                      <a:pt x="9393" y="4710"/>
                    </a:cubicBezTo>
                    <a:cubicBezTo>
                      <a:pt x="9393" y="2113"/>
                      <a:pt x="7280" y="0"/>
                      <a:pt x="4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6" name="Google Shape;1546;p8"/>
              <p:cNvSpPr/>
              <p:nvPr/>
            </p:nvSpPr>
            <p:spPr>
              <a:xfrm>
                <a:off x="5617524" y="1751070"/>
                <a:ext cx="1289729" cy="686675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5001" extrusionOk="0">
                    <a:moveTo>
                      <a:pt x="8256" y="0"/>
                    </a:moveTo>
                    <a:cubicBezTo>
                      <a:pt x="7436" y="0"/>
                      <a:pt x="6619" y="119"/>
                      <a:pt x="5825" y="375"/>
                    </a:cubicBezTo>
                    <a:cubicBezTo>
                      <a:pt x="5053" y="603"/>
                      <a:pt x="4311" y="1003"/>
                      <a:pt x="3541" y="1289"/>
                    </a:cubicBezTo>
                    <a:cubicBezTo>
                      <a:pt x="2948" y="1536"/>
                      <a:pt x="2289" y="1763"/>
                      <a:pt x="1641" y="1763"/>
                    </a:cubicBezTo>
                    <a:cubicBezTo>
                      <a:pt x="1541" y="1763"/>
                      <a:pt x="1441" y="1757"/>
                      <a:pt x="1341" y="1745"/>
                    </a:cubicBezTo>
                    <a:cubicBezTo>
                      <a:pt x="914" y="1688"/>
                      <a:pt x="542" y="1517"/>
                      <a:pt x="229" y="1261"/>
                    </a:cubicBezTo>
                    <a:cubicBezTo>
                      <a:pt x="85" y="1718"/>
                      <a:pt x="1" y="2202"/>
                      <a:pt x="1" y="2716"/>
                    </a:cubicBezTo>
                    <a:cubicBezTo>
                      <a:pt x="1" y="2945"/>
                      <a:pt x="1" y="3146"/>
                      <a:pt x="28" y="3374"/>
                    </a:cubicBezTo>
                    <a:cubicBezTo>
                      <a:pt x="112" y="3365"/>
                      <a:pt x="197" y="3362"/>
                      <a:pt x="280" y="3362"/>
                    </a:cubicBezTo>
                    <a:cubicBezTo>
                      <a:pt x="480" y="3362"/>
                      <a:pt x="675" y="3382"/>
                      <a:pt x="857" y="3401"/>
                    </a:cubicBezTo>
                    <a:cubicBezTo>
                      <a:pt x="1211" y="3443"/>
                      <a:pt x="1566" y="3470"/>
                      <a:pt x="1920" y="3470"/>
                    </a:cubicBezTo>
                    <a:cubicBezTo>
                      <a:pt x="2051" y="3470"/>
                      <a:pt x="2182" y="3467"/>
                      <a:pt x="2312" y="3459"/>
                    </a:cubicBezTo>
                    <a:cubicBezTo>
                      <a:pt x="3209" y="3380"/>
                      <a:pt x="4082" y="3082"/>
                      <a:pt x="4975" y="3082"/>
                    </a:cubicBezTo>
                    <a:cubicBezTo>
                      <a:pt x="5049" y="3082"/>
                      <a:pt x="5123" y="3084"/>
                      <a:pt x="5197" y="3089"/>
                    </a:cubicBezTo>
                    <a:cubicBezTo>
                      <a:pt x="6053" y="3116"/>
                      <a:pt x="6967" y="3459"/>
                      <a:pt x="7652" y="3945"/>
                    </a:cubicBezTo>
                    <a:cubicBezTo>
                      <a:pt x="7908" y="4116"/>
                      <a:pt x="8109" y="4345"/>
                      <a:pt x="8308" y="4543"/>
                    </a:cubicBezTo>
                    <a:cubicBezTo>
                      <a:pt x="8452" y="4687"/>
                      <a:pt x="8623" y="4859"/>
                      <a:pt x="8794" y="5000"/>
                    </a:cubicBezTo>
                    <a:cubicBezTo>
                      <a:pt x="9164" y="4315"/>
                      <a:pt x="9393" y="3545"/>
                      <a:pt x="9393" y="2716"/>
                    </a:cubicBezTo>
                    <a:cubicBezTo>
                      <a:pt x="9393" y="1718"/>
                      <a:pt x="9080" y="775"/>
                      <a:pt x="8536" y="5"/>
                    </a:cubicBezTo>
                    <a:cubicBezTo>
                      <a:pt x="8443" y="2"/>
                      <a:pt x="8350" y="0"/>
                      <a:pt x="82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7" name="Google Shape;1547;p8"/>
              <p:cNvSpPr/>
              <p:nvPr/>
            </p:nvSpPr>
            <p:spPr>
              <a:xfrm>
                <a:off x="5829254" y="1477276"/>
                <a:ext cx="670335" cy="23122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1684" extrusionOk="0">
                    <a:moveTo>
                      <a:pt x="3141" y="0"/>
                    </a:moveTo>
                    <a:cubicBezTo>
                      <a:pt x="1942" y="0"/>
                      <a:pt x="827" y="457"/>
                      <a:pt x="0" y="1227"/>
                    </a:cubicBezTo>
                    <a:cubicBezTo>
                      <a:pt x="229" y="1485"/>
                      <a:pt x="514" y="1656"/>
                      <a:pt x="914" y="1684"/>
                    </a:cubicBezTo>
                    <a:cubicBezTo>
                      <a:pt x="1428" y="1684"/>
                      <a:pt x="1942" y="1485"/>
                      <a:pt x="2399" y="1284"/>
                    </a:cubicBezTo>
                    <a:cubicBezTo>
                      <a:pt x="3226" y="941"/>
                      <a:pt x="4025" y="599"/>
                      <a:pt x="4881" y="343"/>
                    </a:cubicBezTo>
                    <a:cubicBezTo>
                      <a:pt x="4340" y="115"/>
                      <a:pt x="3769" y="0"/>
                      <a:pt x="3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8" name="Google Shape;1548;p8"/>
              <p:cNvSpPr/>
              <p:nvPr/>
            </p:nvSpPr>
            <p:spPr>
              <a:xfrm>
                <a:off x="5703754" y="2379259"/>
                <a:ext cx="956759" cy="387756"/>
              </a:xfrm>
              <a:custGeom>
                <a:avLst/>
                <a:gdLst/>
                <a:ahLst/>
                <a:cxnLst/>
                <a:rect l="l" t="t" r="r" b="b"/>
                <a:pathLst>
                  <a:path w="6968" h="2824" extrusionOk="0">
                    <a:moveTo>
                      <a:pt x="3814" y="1"/>
                    </a:moveTo>
                    <a:cubicBezTo>
                      <a:pt x="2532" y="1"/>
                      <a:pt x="1276" y="369"/>
                      <a:pt x="1" y="482"/>
                    </a:cubicBezTo>
                    <a:cubicBezTo>
                      <a:pt x="800" y="1883"/>
                      <a:pt x="2312" y="2824"/>
                      <a:pt x="4055" y="2824"/>
                    </a:cubicBezTo>
                    <a:cubicBezTo>
                      <a:pt x="5167" y="2824"/>
                      <a:pt x="6168" y="2454"/>
                      <a:pt x="6967" y="1825"/>
                    </a:cubicBezTo>
                    <a:cubicBezTo>
                      <a:pt x="6938" y="1825"/>
                      <a:pt x="6938" y="1796"/>
                      <a:pt x="6910" y="1796"/>
                    </a:cubicBezTo>
                    <a:cubicBezTo>
                      <a:pt x="6625" y="1483"/>
                      <a:pt x="6396" y="1083"/>
                      <a:pt x="6081" y="768"/>
                    </a:cubicBezTo>
                    <a:cubicBezTo>
                      <a:pt x="5711" y="398"/>
                      <a:pt x="5282" y="169"/>
                      <a:pt x="4797" y="83"/>
                    </a:cubicBezTo>
                    <a:cubicBezTo>
                      <a:pt x="4467" y="25"/>
                      <a:pt x="4140" y="1"/>
                      <a:pt x="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49" name="Google Shape;1549;p8"/>
            <p:cNvGrpSpPr/>
            <p:nvPr/>
          </p:nvGrpSpPr>
          <p:grpSpPr>
            <a:xfrm>
              <a:off x="8484848" y="469688"/>
              <a:ext cx="319885" cy="319888"/>
              <a:chOff x="7252185" y="767525"/>
              <a:chExt cx="788282" cy="788289"/>
            </a:xfrm>
          </p:grpSpPr>
          <p:sp>
            <p:nvSpPr>
              <p:cNvPr id="1550" name="Google Shape;1550;p8"/>
              <p:cNvSpPr/>
              <p:nvPr/>
            </p:nvSpPr>
            <p:spPr>
              <a:xfrm>
                <a:off x="7252185" y="767525"/>
                <a:ext cx="788282" cy="788282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741" extrusionOk="0">
                    <a:moveTo>
                      <a:pt x="2885" y="1"/>
                    </a:moveTo>
                    <a:cubicBezTo>
                      <a:pt x="1286" y="1"/>
                      <a:pt x="0" y="1286"/>
                      <a:pt x="0" y="2885"/>
                    </a:cubicBezTo>
                    <a:cubicBezTo>
                      <a:pt x="0" y="4455"/>
                      <a:pt x="1286" y="5740"/>
                      <a:pt x="2885" y="5740"/>
                    </a:cubicBezTo>
                    <a:cubicBezTo>
                      <a:pt x="4454" y="5740"/>
                      <a:pt x="5740" y="4455"/>
                      <a:pt x="5740" y="2885"/>
                    </a:cubicBezTo>
                    <a:cubicBezTo>
                      <a:pt x="5740" y="1286"/>
                      <a:pt x="4454" y="1"/>
                      <a:pt x="2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1" name="Google Shape;1551;p8"/>
              <p:cNvSpPr/>
              <p:nvPr/>
            </p:nvSpPr>
            <p:spPr>
              <a:xfrm>
                <a:off x="7350361" y="767525"/>
                <a:ext cx="533302" cy="182482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1329" extrusionOk="0">
                    <a:moveTo>
                      <a:pt x="2170" y="1"/>
                    </a:moveTo>
                    <a:cubicBezTo>
                      <a:pt x="1284" y="1"/>
                      <a:pt x="514" y="400"/>
                      <a:pt x="0" y="1001"/>
                    </a:cubicBezTo>
                    <a:cubicBezTo>
                      <a:pt x="242" y="1243"/>
                      <a:pt x="571" y="1329"/>
                      <a:pt x="920" y="1329"/>
                    </a:cubicBezTo>
                    <a:cubicBezTo>
                      <a:pt x="1270" y="1329"/>
                      <a:pt x="1641" y="1243"/>
                      <a:pt x="1969" y="1143"/>
                    </a:cubicBezTo>
                    <a:cubicBezTo>
                      <a:pt x="2483" y="1001"/>
                      <a:pt x="2940" y="800"/>
                      <a:pt x="3454" y="686"/>
                    </a:cubicBezTo>
                    <a:cubicBezTo>
                      <a:pt x="3598" y="629"/>
                      <a:pt x="3739" y="629"/>
                      <a:pt x="3883" y="601"/>
                    </a:cubicBezTo>
                    <a:cubicBezTo>
                      <a:pt x="3426" y="229"/>
                      <a:pt x="2798" y="1"/>
                      <a:pt x="2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2" name="Google Shape;1552;p8"/>
              <p:cNvSpPr/>
              <p:nvPr/>
            </p:nvSpPr>
            <p:spPr>
              <a:xfrm>
                <a:off x="7401165" y="1364957"/>
                <a:ext cx="541129" cy="190857"/>
              </a:xfrm>
              <a:custGeom>
                <a:avLst/>
                <a:gdLst/>
                <a:ahLst/>
                <a:cxnLst/>
                <a:rect l="l" t="t" r="r" b="b"/>
                <a:pathLst>
                  <a:path w="3941" h="1390" extrusionOk="0">
                    <a:moveTo>
                      <a:pt x="2317" y="0"/>
                    </a:moveTo>
                    <a:cubicBezTo>
                      <a:pt x="2221" y="0"/>
                      <a:pt x="2125" y="6"/>
                      <a:pt x="2028" y="19"/>
                    </a:cubicBezTo>
                    <a:cubicBezTo>
                      <a:pt x="1314" y="76"/>
                      <a:pt x="628" y="419"/>
                      <a:pt x="0" y="761"/>
                    </a:cubicBezTo>
                    <a:cubicBezTo>
                      <a:pt x="487" y="1161"/>
                      <a:pt x="1115" y="1389"/>
                      <a:pt x="1800" y="1389"/>
                    </a:cubicBezTo>
                    <a:cubicBezTo>
                      <a:pt x="2657" y="1389"/>
                      <a:pt x="3426" y="1017"/>
                      <a:pt x="3940" y="419"/>
                    </a:cubicBezTo>
                    <a:cubicBezTo>
                      <a:pt x="3405" y="199"/>
                      <a:pt x="2869" y="0"/>
                      <a:pt x="23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3" name="Google Shape;1553;p8"/>
              <p:cNvSpPr/>
              <p:nvPr/>
            </p:nvSpPr>
            <p:spPr>
              <a:xfrm>
                <a:off x="7252185" y="963603"/>
                <a:ext cx="788282" cy="323634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2357" extrusionOk="0">
                    <a:moveTo>
                      <a:pt x="5340" y="0"/>
                    </a:moveTo>
                    <a:cubicBezTo>
                      <a:pt x="4141" y="144"/>
                      <a:pt x="3141" y="943"/>
                      <a:pt x="1914" y="1001"/>
                    </a:cubicBezTo>
                    <a:cubicBezTo>
                      <a:pt x="1286" y="1001"/>
                      <a:pt x="715" y="829"/>
                      <a:pt x="144" y="571"/>
                    </a:cubicBezTo>
                    <a:cubicBezTo>
                      <a:pt x="57" y="857"/>
                      <a:pt x="0" y="1142"/>
                      <a:pt x="0" y="1457"/>
                    </a:cubicBezTo>
                    <a:cubicBezTo>
                      <a:pt x="0" y="1514"/>
                      <a:pt x="0" y="1599"/>
                      <a:pt x="30" y="1686"/>
                    </a:cubicBezTo>
                    <a:cubicBezTo>
                      <a:pt x="170" y="1649"/>
                      <a:pt x="314" y="1633"/>
                      <a:pt x="460" y="1633"/>
                    </a:cubicBezTo>
                    <a:cubicBezTo>
                      <a:pt x="1118" y="1633"/>
                      <a:pt x="1821" y="1950"/>
                      <a:pt x="2428" y="2113"/>
                    </a:cubicBezTo>
                    <a:cubicBezTo>
                      <a:pt x="3143" y="2288"/>
                      <a:pt x="3859" y="2357"/>
                      <a:pt x="4575" y="2357"/>
                    </a:cubicBezTo>
                    <a:cubicBezTo>
                      <a:pt x="4916" y="2357"/>
                      <a:pt x="5256" y="2341"/>
                      <a:pt x="5596" y="2314"/>
                    </a:cubicBezTo>
                    <a:cubicBezTo>
                      <a:pt x="5683" y="2056"/>
                      <a:pt x="5740" y="1743"/>
                      <a:pt x="5740" y="1457"/>
                    </a:cubicBezTo>
                    <a:cubicBezTo>
                      <a:pt x="5740" y="914"/>
                      <a:pt x="5596" y="430"/>
                      <a:pt x="5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54" name="Google Shape;1554;p8"/>
            <p:cNvGrpSpPr/>
            <p:nvPr/>
          </p:nvGrpSpPr>
          <p:grpSpPr>
            <a:xfrm>
              <a:off x="6579551" y="4136917"/>
              <a:ext cx="397107" cy="386401"/>
              <a:chOff x="5605578" y="3154918"/>
              <a:chExt cx="717706" cy="698483"/>
            </a:xfrm>
          </p:grpSpPr>
          <p:sp>
            <p:nvSpPr>
              <p:cNvPr id="1555" name="Google Shape;1555;p8"/>
              <p:cNvSpPr/>
              <p:nvPr/>
            </p:nvSpPr>
            <p:spPr>
              <a:xfrm>
                <a:off x="5605578" y="3154918"/>
                <a:ext cx="717706" cy="698483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5087" extrusionOk="0">
                    <a:moveTo>
                      <a:pt x="2591" y="0"/>
                    </a:moveTo>
                    <a:cubicBezTo>
                      <a:pt x="2556" y="0"/>
                      <a:pt x="2521" y="1"/>
                      <a:pt x="2486" y="2"/>
                    </a:cubicBezTo>
                    <a:cubicBezTo>
                      <a:pt x="1086" y="87"/>
                      <a:pt x="1" y="1286"/>
                      <a:pt x="88" y="2686"/>
                    </a:cubicBezTo>
                    <a:cubicBezTo>
                      <a:pt x="143" y="4048"/>
                      <a:pt x="1283" y="5087"/>
                      <a:pt x="2634" y="5087"/>
                    </a:cubicBezTo>
                    <a:cubicBezTo>
                      <a:pt x="2670" y="5087"/>
                      <a:pt x="2706" y="5086"/>
                      <a:pt x="2742" y="5084"/>
                    </a:cubicBezTo>
                    <a:cubicBezTo>
                      <a:pt x="4142" y="4998"/>
                      <a:pt x="5227" y="3828"/>
                      <a:pt x="5140" y="2428"/>
                    </a:cubicBezTo>
                    <a:cubicBezTo>
                      <a:pt x="5084" y="1065"/>
                      <a:pt x="3944" y="0"/>
                      <a:pt x="2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6" name="Google Shape;1556;p8"/>
              <p:cNvSpPr/>
              <p:nvPr/>
            </p:nvSpPr>
            <p:spPr>
              <a:xfrm>
                <a:off x="5774331" y="3155193"/>
                <a:ext cx="411648" cy="106551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776" extrusionOk="0">
                    <a:moveTo>
                      <a:pt x="1399" y="0"/>
                    </a:moveTo>
                    <a:cubicBezTo>
                      <a:pt x="885" y="0"/>
                      <a:pt x="400" y="172"/>
                      <a:pt x="1" y="427"/>
                    </a:cubicBezTo>
                    <a:cubicBezTo>
                      <a:pt x="85" y="457"/>
                      <a:pt x="172" y="484"/>
                      <a:pt x="257" y="542"/>
                    </a:cubicBezTo>
                    <a:cubicBezTo>
                      <a:pt x="572" y="685"/>
                      <a:pt x="885" y="743"/>
                      <a:pt x="1257" y="770"/>
                    </a:cubicBezTo>
                    <a:cubicBezTo>
                      <a:pt x="1337" y="774"/>
                      <a:pt x="1417" y="776"/>
                      <a:pt x="1497" y="776"/>
                    </a:cubicBezTo>
                    <a:cubicBezTo>
                      <a:pt x="2009" y="776"/>
                      <a:pt x="2503" y="698"/>
                      <a:pt x="2997" y="599"/>
                    </a:cubicBezTo>
                    <a:cubicBezTo>
                      <a:pt x="2570" y="229"/>
                      <a:pt x="1999" y="0"/>
                      <a:pt x="13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7" name="Google Shape;1557;p8"/>
              <p:cNvSpPr/>
              <p:nvPr/>
            </p:nvSpPr>
            <p:spPr>
              <a:xfrm>
                <a:off x="5617524" y="3304173"/>
                <a:ext cx="693952" cy="370044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2695" extrusionOk="0">
                    <a:moveTo>
                      <a:pt x="4596" y="0"/>
                    </a:moveTo>
                    <a:cubicBezTo>
                      <a:pt x="4197" y="0"/>
                      <a:pt x="3769" y="172"/>
                      <a:pt x="3397" y="256"/>
                    </a:cubicBezTo>
                    <a:cubicBezTo>
                      <a:pt x="2997" y="370"/>
                      <a:pt x="2570" y="457"/>
                      <a:pt x="2141" y="484"/>
                    </a:cubicBezTo>
                    <a:cubicBezTo>
                      <a:pt x="1962" y="497"/>
                      <a:pt x="1778" y="504"/>
                      <a:pt x="1593" y="504"/>
                    </a:cubicBezTo>
                    <a:cubicBezTo>
                      <a:pt x="1336" y="504"/>
                      <a:pt x="1077" y="490"/>
                      <a:pt x="827" y="457"/>
                    </a:cubicBezTo>
                    <a:cubicBezTo>
                      <a:pt x="629" y="427"/>
                      <a:pt x="428" y="400"/>
                      <a:pt x="229" y="400"/>
                    </a:cubicBezTo>
                    <a:cubicBezTo>
                      <a:pt x="85" y="713"/>
                      <a:pt x="1" y="1085"/>
                      <a:pt x="1" y="1455"/>
                    </a:cubicBezTo>
                    <a:cubicBezTo>
                      <a:pt x="1" y="1912"/>
                      <a:pt x="115" y="2312"/>
                      <a:pt x="314" y="2684"/>
                    </a:cubicBezTo>
                    <a:cubicBezTo>
                      <a:pt x="384" y="2691"/>
                      <a:pt x="455" y="2694"/>
                      <a:pt x="526" y="2694"/>
                    </a:cubicBezTo>
                    <a:cubicBezTo>
                      <a:pt x="742" y="2694"/>
                      <a:pt x="963" y="2663"/>
                      <a:pt x="1200" y="2597"/>
                    </a:cubicBezTo>
                    <a:cubicBezTo>
                      <a:pt x="1714" y="2426"/>
                      <a:pt x="2171" y="2140"/>
                      <a:pt x="2684" y="1912"/>
                    </a:cubicBezTo>
                    <a:cubicBezTo>
                      <a:pt x="3454" y="1599"/>
                      <a:pt x="4254" y="1341"/>
                      <a:pt x="5053" y="1113"/>
                    </a:cubicBezTo>
                    <a:cubicBezTo>
                      <a:pt x="4996" y="685"/>
                      <a:pt x="4825" y="313"/>
                      <a:pt x="4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8" name="Google Shape;1558;p8"/>
              <p:cNvSpPr/>
              <p:nvPr/>
            </p:nvSpPr>
            <p:spPr>
              <a:xfrm>
                <a:off x="5860561" y="3609412"/>
                <a:ext cx="435127" cy="243721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1775" extrusionOk="0">
                    <a:moveTo>
                      <a:pt x="2840" y="1"/>
                    </a:moveTo>
                    <a:cubicBezTo>
                      <a:pt x="2625" y="1"/>
                      <a:pt x="2405" y="14"/>
                      <a:pt x="2198" y="89"/>
                    </a:cubicBezTo>
                    <a:cubicBezTo>
                      <a:pt x="1771" y="203"/>
                      <a:pt x="1399" y="461"/>
                      <a:pt x="1029" y="717"/>
                    </a:cubicBezTo>
                    <a:cubicBezTo>
                      <a:pt x="656" y="975"/>
                      <a:pt x="286" y="1288"/>
                      <a:pt x="1" y="1660"/>
                    </a:cubicBezTo>
                    <a:cubicBezTo>
                      <a:pt x="229" y="1745"/>
                      <a:pt x="485" y="1774"/>
                      <a:pt x="771" y="1774"/>
                    </a:cubicBezTo>
                    <a:cubicBezTo>
                      <a:pt x="1885" y="1774"/>
                      <a:pt x="2856" y="1032"/>
                      <a:pt x="3169" y="4"/>
                    </a:cubicBezTo>
                    <a:cubicBezTo>
                      <a:pt x="3062" y="4"/>
                      <a:pt x="2951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59" name="Google Shape;1559;p8"/>
            <p:cNvGrpSpPr/>
            <p:nvPr/>
          </p:nvGrpSpPr>
          <p:grpSpPr>
            <a:xfrm>
              <a:off x="8038101" y="2030108"/>
              <a:ext cx="663873" cy="663878"/>
              <a:chOff x="7907010" y="1669234"/>
              <a:chExt cx="784163" cy="784170"/>
            </a:xfrm>
          </p:grpSpPr>
          <p:sp>
            <p:nvSpPr>
              <p:cNvPr id="1560" name="Google Shape;1560;p8"/>
              <p:cNvSpPr/>
              <p:nvPr/>
            </p:nvSpPr>
            <p:spPr>
              <a:xfrm>
                <a:off x="7907010" y="1669234"/>
                <a:ext cx="784163" cy="784163"/>
              </a:xfrm>
              <a:custGeom>
                <a:avLst/>
                <a:gdLst/>
                <a:ahLst/>
                <a:cxnLst/>
                <a:rect l="l" t="t" r="r" b="b"/>
                <a:pathLst>
                  <a:path w="5711" h="5711" extrusionOk="0">
                    <a:moveTo>
                      <a:pt x="2856" y="0"/>
                    </a:moveTo>
                    <a:cubicBezTo>
                      <a:pt x="1257" y="0"/>
                      <a:pt x="0" y="1286"/>
                      <a:pt x="0" y="2855"/>
                    </a:cubicBezTo>
                    <a:cubicBezTo>
                      <a:pt x="0" y="4454"/>
                      <a:pt x="1257" y="5710"/>
                      <a:pt x="2856" y="5710"/>
                    </a:cubicBezTo>
                    <a:cubicBezTo>
                      <a:pt x="4425" y="5710"/>
                      <a:pt x="5711" y="4454"/>
                      <a:pt x="5711" y="2855"/>
                    </a:cubicBezTo>
                    <a:cubicBezTo>
                      <a:pt x="5711" y="1286"/>
                      <a:pt x="4425" y="0"/>
                      <a:pt x="28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1" name="Google Shape;1561;p8"/>
              <p:cNvSpPr/>
              <p:nvPr/>
            </p:nvSpPr>
            <p:spPr>
              <a:xfrm>
                <a:off x="8165700" y="1669234"/>
                <a:ext cx="395995" cy="109022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794" extrusionOk="0">
                    <a:moveTo>
                      <a:pt x="972" y="0"/>
                    </a:moveTo>
                    <a:cubicBezTo>
                      <a:pt x="629" y="0"/>
                      <a:pt x="314" y="57"/>
                      <a:pt x="1" y="172"/>
                    </a:cubicBezTo>
                    <a:cubicBezTo>
                      <a:pt x="286" y="373"/>
                      <a:pt x="572" y="544"/>
                      <a:pt x="942" y="658"/>
                    </a:cubicBezTo>
                    <a:cubicBezTo>
                      <a:pt x="1332" y="765"/>
                      <a:pt x="1734" y="793"/>
                      <a:pt x="2140" y="793"/>
                    </a:cubicBezTo>
                    <a:cubicBezTo>
                      <a:pt x="2387" y="793"/>
                      <a:pt x="2635" y="783"/>
                      <a:pt x="2883" y="772"/>
                    </a:cubicBezTo>
                    <a:cubicBezTo>
                      <a:pt x="2369" y="286"/>
                      <a:pt x="1714" y="0"/>
                      <a:pt x="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2" name="Google Shape;1562;p8"/>
              <p:cNvSpPr/>
              <p:nvPr/>
            </p:nvSpPr>
            <p:spPr>
              <a:xfrm>
                <a:off x="7907010" y="1810388"/>
                <a:ext cx="784163" cy="411099"/>
              </a:xfrm>
              <a:custGeom>
                <a:avLst/>
                <a:gdLst/>
                <a:ahLst/>
                <a:cxnLst/>
                <a:rect l="l" t="t" r="r" b="b"/>
                <a:pathLst>
                  <a:path w="5711" h="2994" extrusionOk="0">
                    <a:moveTo>
                      <a:pt x="656" y="0"/>
                    </a:moveTo>
                    <a:cubicBezTo>
                      <a:pt x="229" y="514"/>
                      <a:pt x="0" y="1142"/>
                      <a:pt x="0" y="1827"/>
                    </a:cubicBezTo>
                    <a:cubicBezTo>
                      <a:pt x="0" y="2227"/>
                      <a:pt x="85" y="2627"/>
                      <a:pt x="229" y="2969"/>
                    </a:cubicBezTo>
                    <a:cubicBezTo>
                      <a:pt x="347" y="2986"/>
                      <a:pt x="469" y="2994"/>
                      <a:pt x="594" y="2994"/>
                    </a:cubicBezTo>
                    <a:cubicBezTo>
                      <a:pt x="1316" y="2994"/>
                      <a:pt x="2132" y="2741"/>
                      <a:pt x="2741" y="2570"/>
                    </a:cubicBezTo>
                    <a:cubicBezTo>
                      <a:pt x="3712" y="2257"/>
                      <a:pt x="4683" y="2028"/>
                      <a:pt x="5711" y="1884"/>
                    </a:cubicBezTo>
                    <a:lnTo>
                      <a:pt x="5711" y="1827"/>
                    </a:lnTo>
                    <a:cubicBezTo>
                      <a:pt x="5711" y="1514"/>
                      <a:pt x="5654" y="1199"/>
                      <a:pt x="5539" y="886"/>
                    </a:cubicBezTo>
                    <a:cubicBezTo>
                      <a:pt x="5101" y="1045"/>
                      <a:pt x="4652" y="1112"/>
                      <a:pt x="4201" y="1112"/>
                    </a:cubicBezTo>
                    <a:cubicBezTo>
                      <a:pt x="3681" y="1112"/>
                      <a:pt x="3160" y="1023"/>
                      <a:pt x="2655" y="886"/>
                    </a:cubicBezTo>
                    <a:cubicBezTo>
                      <a:pt x="2198" y="742"/>
                      <a:pt x="1828" y="514"/>
                      <a:pt x="1398" y="286"/>
                    </a:cubicBezTo>
                    <a:cubicBezTo>
                      <a:pt x="1142" y="144"/>
                      <a:pt x="914" y="57"/>
                      <a:pt x="6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3" name="Google Shape;1563;p8"/>
              <p:cNvSpPr/>
              <p:nvPr/>
            </p:nvSpPr>
            <p:spPr>
              <a:xfrm>
                <a:off x="8145928" y="2280809"/>
                <a:ext cx="474672" cy="172596"/>
              </a:xfrm>
              <a:custGeom>
                <a:avLst/>
                <a:gdLst/>
                <a:ahLst/>
                <a:cxnLst/>
                <a:rect l="l" t="t" r="r" b="b"/>
                <a:pathLst>
                  <a:path w="3457" h="1257" extrusionOk="0">
                    <a:moveTo>
                      <a:pt x="3457" y="0"/>
                    </a:moveTo>
                    <a:cubicBezTo>
                      <a:pt x="2799" y="30"/>
                      <a:pt x="2171" y="172"/>
                      <a:pt x="1515" y="487"/>
                    </a:cubicBezTo>
                    <a:cubicBezTo>
                      <a:pt x="1001" y="715"/>
                      <a:pt x="515" y="914"/>
                      <a:pt x="1" y="1028"/>
                    </a:cubicBezTo>
                    <a:cubicBezTo>
                      <a:pt x="344" y="1199"/>
                      <a:pt x="716" y="1256"/>
                      <a:pt x="1116" y="1256"/>
                    </a:cubicBezTo>
                    <a:cubicBezTo>
                      <a:pt x="2086" y="1256"/>
                      <a:pt x="2943" y="772"/>
                      <a:pt x="3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564" name="Google Shape;1564;p8"/>
          <p:cNvGrpSpPr/>
          <p:nvPr/>
        </p:nvGrpSpPr>
        <p:grpSpPr>
          <a:xfrm>
            <a:off x="1101122" y="439834"/>
            <a:ext cx="7600852" cy="3902136"/>
            <a:chOff x="1101122" y="439827"/>
            <a:chExt cx="7600852" cy="3902136"/>
          </a:xfrm>
        </p:grpSpPr>
        <p:sp>
          <p:nvSpPr>
            <p:cNvPr id="1565" name="Google Shape;1565;p8"/>
            <p:cNvSpPr/>
            <p:nvPr/>
          </p:nvSpPr>
          <p:spPr>
            <a:xfrm>
              <a:off x="6510832" y="3548502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101122" y="1730563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8322707" y="10560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2644332" y="4398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183903" y="1062933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671278" y="3381421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7154378" y="1276821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6579553" y="515671"/>
              <a:ext cx="213714" cy="21389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2892148" y="3962378"/>
              <a:ext cx="379278" cy="37958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74" name="Google Shape;1574;p8"/>
          <p:cNvSpPr txBox="1">
            <a:spLocks noGrp="1"/>
          </p:cNvSpPr>
          <p:nvPr>
            <p:ph type="title"/>
          </p:nvPr>
        </p:nvSpPr>
        <p:spPr>
          <a:xfrm>
            <a:off x="1426025" y="1458947"/>
            <a:ext cx="6292200" cy="22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502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9"/>
          <p:cNvGrpSpPr/>
          <p:nvPr/>
        </p:nvGrpSpPr>
        <p:grpSpPr>
          <a:xfrm>
            <a:off x="-31525" y="0"/>
            <a:ext cx="9175500" cy="5143500"/>
            <a:chOff x="-31525" y="-228650"/>
            <a:chExt cx="9175500" cy="6099300"/>
          </a:xfrm>
        </p:grpSpPr>
        <p:sp>
          <p:nvSpPr>
            <p:cNvPr id="1577" name="Google Shape;1577;p9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578" name="Google Shape;1578;p9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579" name="Google Shape;1579;p9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582" name="Google Shape;1582;p9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583" name="Google Shape;1583;p9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584" name="Google Shape;1584;p9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9" name="Google Shape;1689;p9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0" name="Google Shape;1690;p9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1764" name="Google Shape;1764;p9"/>
          <p:cNvGrpSpPr/>
          <p:nvPr/>
        </p:nvGrpSpPr>
        <p:grpSpPr>
          <a:xfrm>
            <a:off x="606093" y="607430"/>
            <a:ext cx="7824951" cy="3524927"/>
            <a:chOff x="606079" y="607425"/>
            <a:chExt cx="7824951" cy="3524927"/>
          </a:xfrm>
        </p:grpSpPr>
        <p:sp>
          <p:nvSpPr>
            <p:cNvPr id="1765" name="Google Shape;1765;p9"/>
            <p:cNvSpPr/>
            <p:nvPr/>
          </p:nvSpPr>
          <p:spPr>
            <a:xfrm>
              <a:off x="6923232" y="3652327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6" name="Google Shape;1766;p9"/>
            <p:cNvSpPr/>
            <p:nvPr/>
          </p:nvSpPr>
          <p:spPr>
            <a:xfrm>
              <a:off x="2659047" y="60742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7" name="Google Shape;1767;p9"/>
            <p:cNvSpPr/>
            <p:nvPr/>
          </p:nvSpPr>
          <p:spPr>
            <a:xfrm>
              <a:off x="6411002" y="1383700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8" name="Google Shape;1768;p9"/>
            <p:cNvSpPr/>
            <p:nvPr/>
          </p:nvSpPr>
          <p:spPr>
            <a:xfrm>
              <a:off x="606079" y="11330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69" name="Google Shape;1769;p9"/>
            <p:cNvSpPr/>
            <p:nvPr/>
          </p:nvSpPr>
          <p:spPr>
            <a:xfrm>
              <a:off x="7817496" y="2264701"/>
              <a:ext cx="613535" cy="6140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0" name="Google Shape;1770;p9"/>
            <p:cNvSpPr/>
            <p:nvPr/>
          </p:nvSpPr>
          <p:spPr>
            <a:xfrm>
              <a:off x="1480623" y="3391525"/>
              <a:ext cx="740159" cy="7408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771" name="Google Shape;1771;p9"/>
          <p:cNvGrpSpPr/>
          <p:nvPr/>
        </p:nvGrpSpPr>
        <p:grpSpPr>
          <a:xfrm>
            <a:off x="859354" y="443173"/>
            <a:ext cx="7571943" cy="4279202"/>
            <a:chOff x="859343" y="443167"/>
            <a:chExt cx="7571943" cy="4279202"/>
          </a:xfrm>
        </p:grpSpPr>
        <p:grpSp>
          <p:nvGrpSpPr>
            <p:cNvPr id="1772" name="Google Shape;1772;p9"/>
            <p:cNvGrpSpPr/>
            <p:nvPr/>
          </p:nvGrpSpPr>
          <p:grpSpPr>
            <a:xfrm>
              <a:off x="859343" y="443179"/>
              <a:ext cx="1478072" cy="614129"/>
              <a:chOff x="219125" y="484675"/>
              <a:chExt cx="1622650" cy="674200"/>
            </a:xfrm>
          </p:grpSpPr>
          <p:sp>
            <p:nvSpPr>
              <p:cNvPr id="1773" name="Google Shape;1773;p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1774" name="Google Shape;1774;p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775" name="Google Shape;1775;p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776" name="Google Shape;1776;p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777" name="Google Shape;1777;p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1778" name="Google Shape;1778;p9"/>
            <p:cNvGrpSpPr/>
            <p:nvPr/>
          </p:nvGrpSpPr>
          <p:grpSpPr>
            <a:xfrm>
              <a:off x="7488012" y="3652325"/>
              <a:ext cx="740188" cy="1070044"/>
              <a:chOff x="8233275" y="1900925"/>
              <a:chExt cx="753525" cy="1089325"/>
            </a:xfrm>
          </p:grpSpPr>
          <p:sp>
            <p:nvSpPr>
              <p:cNvPr id="1779" name="Google Shape;1779;p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0" name="Google Shape;1780;p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783" name="Google Shape;1783;p9"/>
            <p:cNvGrpSpPr/>
            <p:nvPr/>
          </p:nvGrpSpPr>
          <p:grpSpPr>
            <a:xfrm>
              <a:off x="1438024" y="1996727"/>
              <a:ext cx="740177" cy="816582"/>
              <a:chOff x="6715777" y="3950739"/>
              <a:chExt cx="586325" cy="646900"/>
            </a:xfrm>
          </p:grpSpPr>
          <p:sp>
            <p:nvSpPr>
              <p:cNvPr id="1784" name="Google Shape;1784;p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5" name="Google Shape;1785;p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786" name="Google Shape;1786;p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791" name="Google Shape;1791;p9"/>
            <p:cNvGrpSpPr/>
            <p:nvPr/>
          </p:nvGrpSpPr>
          <p:grpSpPr>
            <a:xfrm>
              <a:off x="7691071" y="443167"/>
              <a:ext cx="740215" cy="1050616"/>
              <a:chOff x="8082452" y="285774"/>
              <a:chExt cx="498898" cy="708105"/>
            </a:xfrm>
          </p:grpSpPr>
          <p:grpSp>
            <p:nvGrpSpPr>
              <p:cNvPr id="1792" name="Google Shape;1792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793" name="Google Shape;1793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794" name="Google Shape;1794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795" name="Google Shape;1795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796" name="Google Shape;1796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797" name="Google Shape;1797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1798" name="Google Shape;1798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799" name="Google Shape;1799;p9"/>
            <p:cNvGrpSpPr/>
            <p:nvPr/>
          </p:nvGrpSpPr>
          <p:grpSpPr>
            <a:xfrm rot="5400000">
              <a:off x="937576" y="4111407"/>
              <a:ext cx="373126" cy="529592"/>
              <a:chOff x="8082452" y="285774"/>
              <a:chExt cx="498898" cy="708105"/>
            </a:xfrm>
          </p:grpSpPr>
          <p:grpSp>
            <p:nvGrpSpPr>
              <p:cNvPr id="1800" name="Google Shape;1800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801" name="Google Shape;1801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802" name="Google Shape;1802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803" name="Google Shape;1803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804" name="Google Shape;1804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1805" name="Google Shape;1805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1806" name="Google Shape;1806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1807" name="Google Shape;1807;p9"/>
          <p:cNvSpPr txBox="1">
            <a:spLocks noGrp="1"/>
          </p:cNvSpPr>
          <p:nvPr>
            <p:ph type="subTitle" idx="1"/>
          </p:nvPr>
        </p:nvSpPr>
        <p:spPr>
          <a:xfrm>
            <a:off x="2733152" y="2902172"/>
            <a:ext cx="3677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08" name="Google Shape;1808;p9"/>
          <p:cNvSpPr txBox="1">
            <a:spLocks noGrp="1"/>
          </p:cNvSpPr>
          <p:nvPr>
            <p:ph type="ctrTitle"/>
          </p:nvPr>
        </p:nvSpPr>
        <p:spPr>
          <a:xfrm>
            <a:off x="2733301" y="2288077"/>
            <a:ext cx="3677700" cy="614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00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0"/>
          <p:cNvSpPr txBox="1">
            <a:spLocks noGrp="1"/>
          </p:cNvSpPr>
          <p:nvPr>
            <p:ph type="title"/>
          </p:nvPr>
        </p:nvSpPr>
        <p:spPr>
          <a:xfrm>
            <a:off x="713227" y="3683002"/>
            <a:ext cx="3858900" cy="1020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Google Shape;1812;p11"/>
          <p:cNvGrpSpPr/>
          <p:nvPr/>
        </p:nvGrpSpPr>
        <p:grpSpPr>
          <a:xfrm>
            <a:off x="-31525" y="0"/>
            <a:ext cx="9175500" cy="5165194"/>
            <a:chOff x="-31525" y="-228650"/>
            <a:chExt cx="9175500" cy="6099300"/>
          </a:xfrm>
        </p:grpSpPr>
        <p:sp>
          <p:nvSpPr>
            <p:cNvPr id="1813" name="Google Shape;1813;p11"/>
            <p:cNvSpPr/>
            <p:nvPr/>
          </p:nvSpPr>
          <p:spPr>
            <a:xfrm>
              <a:off x="0" y="-228600"/>
              <a:ext cx="9143697" cy="6099216"/>
            </a:xfrm>
            <a:custGeom>
              <a:avLst/>
              <a:gdLst/>
              <a:ahLst/>
              <a:cxnLst/>
              <a:rect l="l" t="t" r="r" b="b"/>
              <a:pathLst>
                <a:path w="285317" h="190318" extrusionOk="0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814" name="Google Shape;1814;p11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815" name="Google Shape;1815;p11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0857" extrusionOk="0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16" name="Google Shape;1816;p11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7736" extrusionOk="0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17" name="Google Shape;1817;p11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avLst/>
                <a:gdLst/>
                <a:ahLst/>
                <a:cxnLst/>
                <a:rect l="l" t="t" r="r" b="b"/>
                <a:pathLst>
                  <a:path w="285317" h="52269" extrusionOk="0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818" name="Google Shape;1818;p11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819" name="Google Shape;1819;p11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820" name="Google Shape;1820;p11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1" name="Google Shape;1821;p11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2" name="Google Shape;1822;p11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3" name="Google Shape;1823;p11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4" name="Google Shape;1824;p11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3" extrusionOk="0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5" name="Google Shape;1825;p11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6" name="Google Shape;1826;p11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7" name="Google Shape;1827;p11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8" name="Google Shape;1828;p11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29" name="Google Shape;1829;p11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0" name="Google Shape;1830;p11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3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1" name="Google Shape;1831;p11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2" name="Google Shape;1832;p11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3" name="Google Shape;1833;p11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4" name="Google Shape;1834;p11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5" name="Google Shape;1835;p11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142" extrusionOk="0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6" name="Google Shape;1836;p11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712" h="1142" extrusionOk="0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7" name="Google Shape;1837;p11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8" name="Google Shape;1838;p11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39" name="Google Shape;1839;p11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0" name="Google Shape;1840;p11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142" extrusionOk="0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1" name="Google Shape;1841;p11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42" extrusionOk="0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2" name="Google Shape;1842;p11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3" name="Google Shape;1843;p11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4" name="Google Shape;1844;p11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284" extrusionOk="0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5" name="Google Shape;1845;p11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6" name="Google Shape;1846;p11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7" name="Google Shape;1847;p11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8" name="Google Shape;1848;p11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3" extrusionOk="0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49" name="Google Shape;1849;p11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0" name="Google Shape;1850;p11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9" h="2283" extrusionOk="0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1" name="Google Shape;1851;p11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3128" h="2283" extrusionOk="0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2" name="Google Shape;1852;p11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84" extrusionOk="0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3" name="Google Shape;1853;p11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4" name="Google Shape;1854;p11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5" name="Google Shape;1855;p11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6" name="Google Shape;1856;p11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7" name="Google Shape;1857;p11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8" name="Google Shape;1858;p11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59" name="Google Shape;1859;p11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0" name="Google Shape;1860;p11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1" name="Google Shape;1861;p11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2" name="Google Shape;1862;p11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3" name="Google Shape;1863;p11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4" name="Google Shape;1864;p11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5" name="Google Shape;1865;p11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6" name="Google Shape;1866;p11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7" name="Google Shape;1867;p11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8" name="Google Shape;1868;p11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69" name="Google Shape;1869;p11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0" name="Google Shape;1870;p11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1" name="Google Shape;1871;p11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2" name="Google Shape;1872;p11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3" name="Google Shape;1873;p11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4" name="Google Shape;1874;p11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5" name="Google Shape;1875;p11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6" name="Google Shape;1876;p11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7" name="Google Shape;1877;p11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8" name="Google Shape;1878;p11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79" name="Google Shape;1879;p11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0" name="Google Shape;1880;p11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1" name="Google Shape;1881;p11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2" name="Google Shape;1882;p11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3" name="Google Shape;1883;p11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4" name="Google Shape;1884;p11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5" name="Google Shape;1885;p11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6" name="Google Shape;1886;p11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7" name="Google Shape;1887;p11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8" name="Google Shape;1888;p11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89" name="Google Shape;1889;p11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0" name="Google Shape;1890;p11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1" name="Google Shape;1891;p11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2" name="Google Shape;1892;p11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3" name="Google Shape;1893;p11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4" name="Google Shape;1894;p11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5" name="Google Shape;1895;p11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6" name="Google Shape;1896;p11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7" name="Google Shape;1897;p11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8" name="Google Shape;1898;p11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899" name="Google Shape;1899;p11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0" name="Google Shape;1900;p11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1" name="Google Shape;1901;p11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2" name="Google Shape;1902;p11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3" name="Google Shape;1903;p11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4" name="Google Shape;1904;p11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5" name="Google Shape;1905;p11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6" name="Google Shape;1906;p11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7" name="Google Shape;1907;p11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8" name="Google Shape;1908;p11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09" name="Google Shape;1909;p11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0" name="Google Shape;1910;p11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1" name="Google Shape;1911;p11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2" name="Google Shape;1912;p11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3" name="Google Shape;1913;p11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4" name="Google Shape;1914;p11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5" name="Google Shape;1915;p11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6" name="Google Shape;1916;p11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7" name="Google Shape;1917;p11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8" name="Google Shape;1918;p11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19" name="Google Shape;1919;p11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0" name="Google Shape;1920;p11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1" name="Google Shape;1921;p11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2" name="Google Shape;1922;p11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3" name="Google Shape;1923;p11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4" name="Google Shape;1924;p11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5" name="Google Shape;1925;p11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6" name="Google Shape;1926;p11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7" name="Google Shape;1927;p11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8" name="Google Shape;1928;p11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29" name="Google Shape;1929;p11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0" name="Google Shape;1930;p11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1" name="Google Shape;1931;p11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2" name="Google Shape;1932;p11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3" name="Google Shape;1933;p11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4" name="Google Shape;1934;p11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5" name="Google Shape;1935;p11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6" name="Google Shape;1936;p11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7" name="Google Shape;1937;p11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8" name="Google Shape;1938;p11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39" name="Google Shape;1939;p11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0" name="Google Shape;1940;p11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2" extrusionOk="0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2" extrusionOk="0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571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571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1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72" extrusionOk="0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1" extrusionOk="0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572" extrusionOk="0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1" extrusionOk="0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2" extrusionOk="0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72" extrusionOk="0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2000" name="Google Shape;2000;p11"/>
          <p:cNvGrpSpPr/>
          <p:nvPr/>
        </p:nvGrpSpPr>
        <p:grpSpPr>
          <a:xfrm>
            <a:off x="606094" y="443173"/>
            <a:ext cx="7825193" cy="4279202"/>
            <a:chOff x="606079" y="443167"/>
            <a:chExt cx="7825193" cy="4279202"/>
          </a:xfrm>
        </p:grpSpPr>
        <p:grpSp>
          <p:nvGrpSpPr>
            <p:cNvPr id="2001" name="Google Shape;2001;p11"/>
            <p:cNvGrpSpPr/>
            <p:nvPr/>
          </p:nvGrpSpPr>
          <p:grpSpPr>
            <a:xfrm flipH="1">
              <a:off x="6953201" y="490179"/>
              <a:ext cx="1478072" cy="614129"/>
              <a:chOff x="219125" y="484675"/>
              <a:chExt cx="1622650" cy="674200"/>
            </a:xfrm>
          </p:grpSpPr>
          <p:sp>
            <p:nvSpPr>
              <p:cNvPr id="2002" name="Google Shape;2002;p1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003" name="Google Shape;2003;p1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004" name="Google Shape;2004;p1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005" name="Google Shape;2005;p1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006" name="Google Shape;2006;p1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</p:grpSp>
        <p:grpSp>
          <p:nvGrpSpPr>
            <p:cNvPr id="2007" name="Google Shape;2007;p11"/>
            <p:cNvGrpSpPr/>
            <p:nvPr/>
          </p:nvGrpSpPr>
          <p:grpSpPr>
            <a:xfrm flipH="1">
              <a:off x="809166" y="3652325"/>
              <a:ext cx="740188" cy="1070044"/>
              <a:chOff x="8233275" y="1900925"/>
              <a:chExt cx="753525" cy="1089325"/>
            </a:xfrm>
          </p:grpSpPr>
          <p:sp>
            <p:nvSpPr>
              <p:cNvPr id="2008" name="Google Shape;2008;p1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09" name="Google Shape;2009;p1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012" name="Google Shape;2012;p11"/>
            <p:cNvGrpSpPr/>
            <p:nvPr/>
          </p:nvGrpSpPr>
          <p:grpSpPr>
            <a:xfrm flipH="1">
              <a:off x="4253890" y="485627"/>
              <a:ext cx="740177" cy="816582"/>
              <a:chOff x="6715777" y="3950739"/>
              <a:chExt cx="586325" cy="646900"/>
            </a:xfrm>
          </p:grpSpPr>
          <p:sp>
            <p:nvSpPr>
              <p:cNvPr id="2013" name="Google Shape;2013;p1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14" name="Google Shape;2014;p1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15" name="Google Shape;2015;p1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020" name="Google Shape;2020;p11"/>
            <p:cNvGrpSpPr/>
            <p:nvPr/>
          </p:nvGrpSpPr>
          <p:grpSpPr>
            <a:xfrm flipH="1">
              <a:off x="606079" y="443167"/>
              <a:ext cx="740215" cy="1050616"/>
              <a:chOff x="8082452" y="285774"/>
              <a:chExt cx="498898" cy="708105"/>
            </a:xfrm>
          </p:grpSpPr>
          <p:grpSp>
            <p:nvGrpSpPr>
              <p:cNvPr id="2021" name="Google Shape;2021;p1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022" name="Google Shape;2022;p1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23" name="Google Shape;2023;p1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024" name="Google Shape;2024;p1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025" name="Google Shape;2025;p1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026" name="Google Shape;2026;p1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2027" name="Google Shape;2027;p1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028" name="Google Shape;2028;p11"/>
            <p:cNvGrpSpPr/>
            <p:nvPr/>
          </p:nvGrpSpPr>
          <p:grpSpPr>
            <a:xfrm rot="-5400000" flipH="1">
              <a:off x="7726664" y="4111407"/>
              <a:ext cx="373126" cy="529592"/>
              <a:chOff x="8082452" y="285774"/>
              <a:chExt cx="498898" cy="708105"/>
            </a:xfrm>
          </p:grpSpPr>
          <p:grpSp>
            <p:nvGrpSpPr>
              <p:cNvPr id="2029" name="Google Shape;2029;p1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030" name="Google Shape;2030;p1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031" name="Google Shape;2031;p1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032" name="Google Shape;2032;p1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033" name="Google Shape;2033;p1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034" name="Google Shape;2034;p1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</p:grpSp>
          <p:sp>
            <p:nvSpPr>
              <p:cNvPr id="2035" name="Google Shape;2035;p1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2036" name="Google Shape;2036;p11"/>
          <p:cNvGrpSpPr/>
          <p:nvPr/>
        </p:nvGrpSpPr>
        <p:grpSpPr>
          <a:xfrm>
            <a:off x="1238476" y="607428"/>
            <a:ext cx="7192819" cy="4139024"/>
            <a:chOff x="1238467" y="607425"/>
            <a:chExt cx="7192819" cy="4139024"/>
          </a:xfrm>
        </p:grpSpPr>
        <p:sp>
          <p:nvSpPr>
            <p:cNvPr id="2037" name="Google Shape;2037;p11"/>
            <p:cNvSpPr/>
            <p:nvPr/>
          </p:nvSpPr>
          <p:spPr>
            <a:xfrm flipH="1">
              <a:off x="1238467" y="3398239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8" name="Google Shape;2038;p11"/>
            <p:cNvSpPr/>
            <p:nvPr/>
          </p:nvSpPr>
          <p:spPr>
            <a:xfrm flipH="1">
              <a:off x="5999052" y="607425"/>
              <a:ext cx="379267" cy="379621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9" name="Google Shape;2039;p11"/>
            <p:cNvSpPr/>
            <p:nvPr/>
          </p:nvSpPr>
          <p:spPr>
            <a:xfrm flipH="1">
              <a:off x="1671363" y="828788"/>
              <a:ext cx="279126" cy="2793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0" name="Google Shape;2040;p11"/>
            <p:cNvSpPr/>
            <p:nvPr/>
          </p:nvSpPr>
          <p:spPr>
            <a:xfrm flipH="1">
              <a:off x="7901684" y="1133002"/>
              <a:ext cx="529602" cy="530073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1" name="Google Shape;2041;p11"/>
            <p:cNvSpPr/>
            <p:nvPr/>
          </p:nvSpPr>
          <p:spPr>
            <a:xfrm flipH="1">
              <a:off x="1617735" y="4132351"/>
              <a:ext cx="613535" cy="61409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2" name="Google Shape;2042;p11"/>
            <p:cNvSpPr/>
            <p:nvPr/>
          </p:nvSpPr>
          <p:spPr>
            <a:xfrm flipH="1">
              <a:off x="6816584" y="3391525"/>
              <a:ext cx="740159" cy="7408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043" name="Google Shape;2043;p11"/>
          <p:cNvSpPr txBox="1">
            <a:spLocks noGrp="1"/>
          </p:cNvSpPr>
          <p:nvPr>
            <p:ph type="subTitle" idx="1"/>
          </p:nvPr>
        </p:nvSpPr>
        <p:spPr>
          <a:xfrm>
            <a:off x="1426025" y="3139999"/>
            <a:ext cx="62922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endParaRPr/>
          </a:p>
        </p:txBody>
      </p:sp>
      <p:sp>
        <p:nvSpPr>
          <p:cNvPr id="2044" name="Google Shape;2044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4279"/>
            <a:ext cx="7717800" cy="16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1"/>
            </a:lvl9pPr>
          </a:lstStyle>
          <a:p>
            <a:r>
              <a:t>xx%</a:t>
            </a:r>
          </a:p>
        </p:txBody>
      </p:sp>
      <p:grpSp>
        <p:nvGrpSpPr>
          <p:cNvPr id="2045" name="Google Shape;2045;p11"/>
          <p:cNvGrpSpPr/>
          <p:nvPr/>
        </p:nvGrpSpPr>
        <p:grpSpPr>
          <a:xfrm>
            <a:off x="2003185" y="3734190"/>
            <a:ext cx="5165195" cy="5165194"/>
            <a:chOff x="-1258000" y="444900"/>
            <a:chExt cx="3166500" cy="3166500"/>
          </a:xfrm>
        </p:grpSpPr>
        <p:sp>
          <p:nvSpPr>
            <p:cNvPr id="2046" name="Google Shape;2046;p11"/>
            <p:cNvSpPr/>
            <p:nvPr/>
          </p:nvSpPr>
          <p:spPr>
            <a:xfrm>
              <a:off x="-1258000" y="444900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7" name="Google Shape;2047;p11"/>
            <p:cNvSpPr/>
            <p:nvPr/>
          </p:nvSpPr>
          <p:spPr>
            <a:xfrm>
              <a:off x="-1163375" y="539400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8" name="Google Shape;2048;p11"/>
            <p:cNvSpPr/>
            <p:nvPr/>
          </p:nvSpPr>
          <p:spPr>
            <a:xfrm>
              <a:off x="-1070605" y="632156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9" name="Google Shape;2049;p11"/>
            <p:cNvSpPr/>
            <p:nvPr/>
          </p:nvSpPr>
          <p:spPr>
            <a:xfrm>
              <a:off x="-1087025" y="615751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0" name="Google Shape;2050;p11"/>
            <p:cNvSpPr/>
            <p:nvPr/>
          </p:nvSpPr>
          <p:spPr>
            <a:xfrm>
              <a:off x="-999001" y="703700"/>
              <a:ext cx="2648700" cy="26487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1" name="Google Shape;2051;p11"/>
            <p:cNvSpPr/>
            <p:nvPr/>
          </p:nvSpPr>
          <p:spPr>
            <a:xfrm>
              <a:off x="-999012" y="699692"/>
              <a:ext cx="2648700" cy="2648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2052" name="Google Shape;2052;p11"/>
            <p:cNvGrpSpPr/>
            <p:nvPr/>
          </p:nvGrpSpPr>
          <p:grpSpPr>
            <a:xfrm>
              <a:off x="-915045" y="787710"/>
              <a:ext cx="2480778" cy="2480778"/>
              <a:chOff x="4053950" y="1851775"/>
              <a:chExt cx="447600" cy="447600"/>
            </a:xfrm>
          </p:grpSpPr>
          <p:sp>
            <p:nvSpPr>
              <p:cNvPr id="2053" name="Google Shape;2053;p11"/>
              <p:cNvSpPr/>
              <p:nvPr/>
            </p:nvSpPr>
            <p:spPr>
              <a:xfrm>
                <a:off x="4053950" y="1851775"/>
                <a:ext cx="447600" cy="4476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904" extrusionOk="0">
                    <a:moveTo>
                      <a:pt x="8938" y="1"/>
                    </a:moveTo>
                    <a:cubicBezTo>
                      <a:pt x="3998" y="1"/>
                      <a:pt x="1" y="4027"/>
                      <a:pt x="1" y="8966"/>
                    </a:cubicBezTo>
                    <a:cubicBezTo>
                      <a:pt x="1" y="13906"/>
                      <a:pt x="3998" y="17903"/>
                      <a:pt x="8938" y="17903"/>
                    </a:cubicBezTo>
                    <a:cubicBezTo>
                      <a:pt x="13877" y="17903"/>
                      <a:pt x="17903" y="13906"/>
                      <a:pt x="17903" y="8966"/>
                    </a:cubicBezTo>
                    <a:cubicBezTo>
                      <a:pt x="17903" y="4027"/>
                      <a:pt x="13877" y="1"/>
                      <a:pt x="89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>
                <a:off x="4076100" y="1874625"/>
                <a:ext cx="402600" cy="401900"/>
              </a:xfrm>
              <a:custGeom>
                <a:avLst/>
                <a:gdLst/>
                <a:ahLst/>
                <a:cxnLst/>
                <a:rect l="l" t="t" r="r" b="b"/>
                <a:pathLst>
                  <a:path w="16104" h="16076" extrusionOk="0">
                    <a:moveTo>
                      <a:pt x="8052" y="0"/>
                    </a:moveTo>
                    <a:cubicBezTo>
                      <a:pt x="3626" y="0"/>
                      <a:pt x="1" y="3598"/>
                      <a:pt x="1" y="8052"/>
                    </a:cubicBezTo>
                    <a:cubicBezTo>
                      <a:pt x="1" y="12478"/>
                      <a:pt x="3626" y="16076"/>
                      <a:pt x="8052" y="16076"/>
                    </a:cubicBezTo>
                    <a:cubicBezTo>
                      <a:pt x="12506" y="16076"/>
                      <a:pt x="16104" y="12478"/>
                      <a:pt x="16104" y="8052"/>
                    </a:cubicBezTo>
                    <a:cubicBezTo>
                      <a:pt x="16104" y="3598"/>
                      <a:pt x="12506" y="0"/>
                      <a:pt x="80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>
                <a:off x="4319475" y="1880343"/>
                <a:ext cx="152775" cy="31550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2620" extrusionOk="0">
                    <a:moveTo>
                      <a:pt x="373" y="0"/>
                    </a:moveTo>
                    <a:cubicBezTo>
                      <a:pt x="145" y="427"/>
                      <a:pt x="1" y="914"/>
                      <a:pt x="1" y="1371"/>
                    </a:cubicBezTo>
                    <a:cubicBezTo>
                      <a:pt x="1" y="1828"/>
                      <a:pt x="115" y="2284"/>
                      <a:pt x="373" y="2627"/>
                    </a:cubicBezTo>
                    <a:cubicBezTo>
                      <a:pt x="659" y="3027"/>
                      <a:pt x="1086" y="3255"/>
                      <a:pt x="1485" y="3511"/>
                    </a:cubicBezTo>
                    <a:cubicBezTo>
                      <a:pt x="2228" y="3998"/>
                      <a:pt x="2771" y="4626"/>
                      <a:pt x="2742" y="5539"/>
                    </a:cubicBezTo>
                    <a:cubicBezTo>
                      <a:pt x="2742" y="6396"/>
                      <a:pt x="2429" y="7223"/>
                      <a:pt x="2342" y="8079"/>
                    </a:cubicBezTo>
                    <a:cubicBezTo>
                      <a:pt x="2257" y="8936"/>
                      <a:pt x="2285" y="9822"/>
                      <a:pt x="2570" y="10621"/>
                    </a:cubicBezTo>
                    <a:cubicBezTo>
                      <a:pt x="2970" y="11649"/>
                      <a:pt x="3799" y="12305"/>
                      <a:pt x="4740" y="12620"/>
                    </a:cubicBezTo>
                    <a:cubicBezTo>
                      <a:pt x="5055" y="12220"/>
                      <a:pt x="5311" y="11791"/>
                      <a:pt x="5540" y="11364"/>
                    </a:cubicBezTo>
                    <a:cubicBezTo>
                      <a:pt x="4969" y="10850"/>
                      <a:pt x="4541" y="10192"/>
                      <a:pt x="4370" y="9393"/>
                    </a:cubicBezTo>
                    <a:cubicBezTo>
                      <a:pt x="4085" y="7908"/>
                      <a:pt x="5055" y="6709"/>
                      <a:pt x="6111" y="5795"/>
                    </a:cubicBezTo>
                    <a:cubicBezTo>
                      <a:pt x="5398" y="2970"/>
                      <a:pt x="3198" y="743"/>
                      <a:pt x="3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>
                <a:off x="4143932" y="1874618"/>
                <a:ext cx="180600" cy="229900"/>
              </a:xfrm>
              <a:custGeom>
                <a:avLst/>
                <a:gdLst/>
                <a:ahLst/>
                <a:cxnLst/>
                <a:rect l="l" t="t" r="r" b="b"/>
                <a:pathLst>
                  <a:path w="7224" h="9196" extrusionOk="0">
                    <a:moveTo>
                      <a:pt x="4825" y="1"/>
                    </a:moveTo>
                    <a:lnTo>
                      <a:pt x="4825" y="1"/>
                    </a:lnTo>
                    <a:cubicBezTo>
                      <a:pt x="2970" y="115"/>
                      <a:pt x="1284" y="857"/>
                      <a:pt x="1" y="2027"/>
                    </a:cubicBezTo>
                    <a:cubicBezTo>
                      <a:pt x="713" y="2571"/>
                      <a:pt x="1741" y="2742"/>
                      <a:pt x="2570" y="3112"/>
                    </a:cubicBezTo>
                    <a:cubicBezTo>
                      <a:pt x="3941" y="3740"/>
                      <a:pt x="4626" y="5110"/>
                      <a:pt x="4854" y="6538"/>
                    </a:cubicBezTo>
                    <a:cubicBezTo>
                      <a:pt x="4939" y="7196"/>
                      <a:pt x="4969" y="7881"/>
                      <a:pt x="5224" y="8479"/>
                    </a:cubicBezTo>
                    <a:cubicBezTo>
                      <a:pt x="5368" y="8822"/>
                      <a:pt x="5681" y="9194"/>
                      <a:pt x="6081" y="9194"/>
                    </a:cubicBezTo>
                    <a:cubicBezTo>
                      <a:pt x="6094" y="9195"/>
                      <a:pt x="6107" y="9196"/>
                      <a:pt x="6120" y="9196"/>
                    </a:cubicBezTo>
                    <a:cubicBezTo>
                      <a:pt x="6496" y="9196"/>
                      <a:pt x="6714" y="8812"/>
                      <a:pt x="6853" y="8509"/>
                    </a:cubicBezTo>
                    <a:cubicBezTo>
                      <a:pt x="7223" y="7538"/>
                      <a:pt x="6652" y="6538"/>
                      <a:pt x="6168" y="5739"/>
                    </a:cubicBezTo>
                    <a:cubicBezTo>
                      <a:pt x="5738" y="4996"/>
                      <a:pt x="5282" y="4254"/>
                      <a:pt x="4969" y="3454"/>
                    </a:cubicBezTo>
                    <a:cubicBezTo>
                      <a:pt x="4653" y="2598"/>
                      <a:pt x="4539" y="1684"/>
                      <a:pt x="4683" y="771"/>
                    </a:cubicBezTo>
                    <a:cubicBezTo>
                      <a:pt x="4711" y="515"/>
                      <a:pt x="4768" y="257"/>
                      <a:pt x="4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>
                <a:off x="4076100" y="1968825"/>
                <a:ext cx="275550" cy="306275"/>
              </a:xfrm>
              <a:custGeom>
                <a:avLst/>
                <a:gdLst/>
                <a:ahLst/>
                <a:cxnLst/>
                <a:rect l="l" t="t" r="r" b="b"/>
                <a:pathLst>
                  <a:path w="11022" h="12251" extrusionOk="0">
                    <a:moveTo>
                      <a:pt x="1228" y="1"/>
                    </a:moveTo>
                    <a:cubicBezTo>
                      <a:pt x="458" y="1257"/>
                      <a:pt x="1" y="2714"/>
                      <a:pt x="1" y="4284"/>
                    </a:cubicBezTo>
                    <a:cubicBezTo>
                      <a:pt x="1" y="4599"/>
                      <a:pt x="28" y="4912"/>
                      <a:pt x="58" y="5227"/>
                    </a:cubicBezTo>
                    <a:cubicBezTo>
                      <a:pt x="572" y="4912"/>
                      <a:pt x="1086" y="4626"/>
                      <a:pt x="1657" y="4599"/>
                    </a:cubicBezTo>
                    <a:cubicBezTo>
                      <a:pt x="2513" y="4599"/>
                      <a:pt x="2913" y="5426"/>
                      <a:pt x="2998" y="6141"/>
                    </a:cubicBezTo>
                    <a:cubicBezTo>
                      <a:pt x="3142" y="7481"/>
                      <a:pt x="2856" y="8852"/>
                      <a:pt x="3199" y="10165"/>
                    </a:cubicBezTo>
                    <a:cubicBezTo>
                      <a:pt x="3256" y="10394"/>
                      <a:pt x="3340" y="10652"/>
                      <a:pt x="3455" y="10880"/>
                    </a:cubicBezTo>
                    <a:cubicBezTo>
                      <a:pt x="3854" y="11166"/>
                      <a:pt x="4284" y="11394"/>
                      <a:pt x="4740" y="11593"/>
                    </a:cubicBezTo>
                    <a:cubicBezTo>
                      <a:pt x="5197" y="11508"/>
                      <a:pt x="5654" y="11136"/>
                      <a:pt x="6054" y="10880"/>
                    </a:cubicBezTo>
                    <a:cubicBezTo>
                      <a:pt x="6415" y="10651"/>
                      <a:pt x="6803" y="10499"/>
                      <a:pt x="7207" y="10499"/>
                    </a:cubicBezTo>
                    <a:cubicBezTo>
                      <a:pt x="7409" y="10499"/>
                      <a:pt x="7615" y="10537"/>
                      <a:pt x="7824" y="10622"/>
                    </a:cubicBezTo>
                    <a:cubicBezTo>
                      <a:pt x="8338" y="10823"/>
                      <a:pt x="8708" y="11280"/>
                      <a:pt x="8966" y="11764"/>
                    </a:cubicBezTo>
                    <a:cubicBezTo>
                      <a:pt x="9050" y="11908"/>
                      <a:pt x="9137" y="12079"/>
                      <a:pt x="9194" y="12251"/>
                    </a:cubicBezTo>
                    <a:cubicBezTo>
                      <a:pt x="9823" y="12164"/>
                      <a:pt x="10421" y="11992"/>
                      <a:pt x="11022" y="11764"/>
                    </a:cubicBezTo>
                    <a:cubicBezTo>
                      <a:pt x="10878" y="11421"/>
                      <a:pt x="10793" y="11079"/>
                      <a:pt x="10679" y="10736"/>
                    </a:cubicBezTo>
                    <a:cubicBezTo>
                      <a:pt x="10364" y="9594"/>
                      <a:pt x="9823" y="8596"/>
                      <a:pt x="8738" y="8025"/>
                    </a:cubicBezTo>
                    <a:cubicBezTo>
                      <a:pt x="7908" y="7596"/>
                      <a:pt x="6853" y="7367"/>
                      <a:pt x="6396" y="6483"/>
                    </a:cubicBezTo>
                    <a:cubicBezTo>
                      <a:pt x="5940" y="5512"/>
                      <a:pt x="6367" y="4455"/>
                      <a:pt x="6282" y="3484"/>
                    </a:cubicBezTo>
                    <a:cubicBezTo>
                      <a:pt x="6195" y="2258"/>
                      <a:pt x="5083" y="1858"/>
                      <a:pt x="4026" y="1630"/>
                    </a:cubicBezTo>
                    <a:cubicBezTo>
                      <a:pt x="3112" y="1429"/>
                      <a:pt x="1856" y="1257"/>
                      <a:pt x="1371" y="287"/>
                    </a:cubicBezTo>
                    <a:cubicBezTo>
                      <a:pt x="1314" y="202"/>
                      <a:pt x="1257" y="115"/>
                      <a:pt x="1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grpSp>
        <p:nvGrpSpPr>
          <p:cNvPr id="2058" name="Google Shape;2058;p11"/>
          <p:cNvGrpSpPr/>
          <p:nvPr/>
        </p:nvGrpSpPr>
        <p:grpSpPr>
          <a:xfrm>
            <a:off x="2563751" y="519374"/>
            <a:ext cx="576423" cy="560984"/>
            <a:chOff x="6135492" y="1597374"/>
            <a:chExt cx="758751" cy="738429"/>
          </a:xfrm>
        </p:grpSpPr>
        <p:sp>
          <p:nvSpPr>
            <p:cNvPr id="2059" name="Google Shape;2059;p11"/>
            <p:cNvSpPr/>
            <p:nvPr/>
          </p:nvSpPr>
          <p:spPr>
            <a:xfrm>
              <a:off x="6135492" y="1597374"/>
              <a:ext cx="758751" cy="738429"/>
            </a:xfrm>
            <a:custGeom>
              <a:avLst/>
              <a:gdLst/>
              <a:ahLst/>
              <a:cxnLst/>
              <a:rect l="l" t="t" r="r" b="b"/>
              <a:pathLst>
                <a:path w="5227" h="5087" extrusionOk="0">
                  <a:moveTo>
                    <a:pt x="2591" y="0"/>
                  </a:moveTo>
                  <a:cubicBezTo>
                    <a:pt x="2556" y="0"/>
                    <a:pt x="2521" y="1"/>
                    <a:pt x="2486" y="2"/>
                  </a:cubicBezTo>
                  <a:cubicBezTo>
                    <a:pt x="1086" y="87"/>
                    <a:pt x="1" y="1286"/>
                    <a:pt x="88" y="2686"/>
                  </a:cubicBezTo>
                  <a:cubicBezTo>
                    <a:pt x="143" y="4048"/>
                    <a:pt x="1283" y="5087"/>
                    <a:pt x="2634" y="5087"/>
                  </a:cubicBezTo>
                  <a:cubicBezTo>
                    <a:pt x="2670" y="5087"/>
                    <a:pt x="2706" y="5086"/>
                    <a:pt x="2742" y="5084"/>
                  </a:cubicBezTo>
                  <a:cubicBezTo>
                    <a:pt x="4142" y="4998"/>
                    <a:pt x="5227" y="3828"/>
                    <a:pt x="5140" y="2428"/>
                  </a:cubicBezTo>
                  <a:cubicBezTo>
                    <a:pt x="5084" y="1065"/>
                    <a:pt x="3944" y="0"/>
                    <a:pt x="2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0" name="Google Shape;2060;p11"/>
            <p:cNvSpPr/>
            <p:nvPr/>
          </p:nvSpPr>
          <p:spPr>
            <a:xfrm>
              <a:off x="6313895" y="1597664"/>
              <a:ext cx="435190" cy="112644"/>
            </a:xfrm>
            <a:custGeom>
              <a:avLst/>
              <a:gdLst/>
              <a:ahLst/>
              <a:cxnLst/>
              <a:rect l="l" t="t" r="r" b="b"/>
              <a:pathLst>
                <a:path w="2998" h="776" extrusionOk="0">
                  <a:moveTo>
                    <a:pt x="1399" y="0"/>
                  </a:moveTo>
                  <a:cubicBezTo>
                    <a:pt x="885" y="0"/>
                    <a:pt x="400" y="172"/>
                    <a:pt x="1" y="427"/>
                  </a:cubicBezTo>
                  <a:cubicBezTo>
                    <a:pt x="85" y="457"/>
                    <a:pt x="172" y="484"/>
                    <a:pt x="257" y="542"/>
                  </a:cubicBezTo>
                  <a:cubicBezTo>
                    <a:pt x="572" y="685"/>
                    <a:pt x="885" y="743"/>
                    <a:pt x="1257" y="770"/>
                  </a:cubicBezTo>
                  <a:cubicBezTo>
                    <a:pt x="1337" y="774"/>
                    <a:pt x="1417" y="776"/>
                    <a:pt x="1497" y="776"/>
                  </a:cubicBezTo>
                  <a:cubicBezTo>
                    <a:pt x="2009" y="776"/>
                    <a:pt x="2503" y="698"/>
                    <a:pt x="2997" y="599"/>
                  </a:cubicBezTo>
                  <a:cubicBezTo>
                    <a:pt x="2570" y="229"/>
                    <a:pt x="1999" y="0"/>
                    <a:pt x="1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  <p:sp>
          <p:nvSpPr>
            <p:cNvPr id="2061" name="Google Shape;2061;p11"/>
            <p:cNvSpPr/>
            <p:nvPr/>
          </p:nvSpPr>
          <p:spPr>
            <a:xfrm>
              <a:off x="6148121" y="1755164"/>
              <a:ext cx="733639" cy="391206"/>
            </a:xfrm>
            <a:custGeom>
              <a:avLst/>
              <a:gdLst/>
              <a:ahLst/>
              <a:cxnLst/>
              <a:rect l="l" t="t" r="r" b="b"/>
              <a:pathLst>
                <a:path w="5054" h="2695" extrusionOk="0">
                  <a:moveTo>
                    <a:pt x="4596" y="0"/>
                  </a:moveTo>
                  <a:cubicBezTo>
                    <a:pt x="4197" y="0"/>
                    <a:pt x="3769" y="172"/>
                    <a:pt x="3397" y="256"/>
                  </a:cubicBezTo>
                  <a:cubicBezTo>
                    <a:pt x="2997" y="370"/>
                    <a:pt x="2570" y="457"/>
                    <a:pt x="2141" y="484"/>
                  </a:cubicBezTo>
                  <a:cubicBezTo>
                    <a:pt x="1962" y="497"/>
                    <a:pt x="1778" y="504"/>
                    <a:pt x="1593" y="504"/>
                  </a:cubicBezTo>
                  <a:cubicBezTo>
                    <a:pt x="1336" y="504"/>
                    <a:pt x="1077" y="490"/>
                    <a:pt x="827" y="457"/>
                  </a:cubicBezTo>
                  <a:cubicBezTo>
                    <a:pt x="629" y="427"/>
                    <a:pt x="428" y="400"/>
                    <a:pt x="229" y="400"/>
                  </a:cubicBezTo>
                  <a:cubicBezTo>
                    <a:pt x="85" y="713"/>
                    <a:pt x="1" y="1085"/>
                    <a:pt x="1" y="1455"/>
                  </a:cubicBezTo>
                  <a:cubicBezTo>
                    <a:pt x="1" y="1912"/>
                    <a:pt x="115" y="2312"/>
                    <a:pt x="314" y="2684"/>
                  </a:cubicBezTo>
                  <a:cubicBezTo>
                    <a:pt x="384" y="2691"/>
                    <a:pt x="455" y="2694"/>
                    <a:pt x="526" y="2694"/>
                  </a:cubicBezTo>
                  <a:cubicBezTo>
                    <a:pt x="742" y="2694"/>
                    <a:pt x="963" y="2663"/>
                    <a:pt x="1200" y="2597"/>
                  </a:cubicBezTo>
                  <a:cubicBezTo>
                    <a:pt x="1714" y="2426"/>
                    <a:pt x="2171" y="2140"/>
                    <a:pt x="2684" y="1912"/>
                  </a:cubicBezTo>
                  <a:cubicBezTo>
                    <a:pt x="3454" y="1599"/>
                    <a:pt x="4254" y="1341"/>
                    <a:pt x="5053" y="1113"/>
                  </a:cubicBezTo>
                  <a:cubicBezTo>
                    <a:pt x="4996" y="685"/>
                    <a:pt x="4825" y="313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  <p:sp>
          <p:nvSpPr>
            <p:cNvPr id="2062" name="Google Shape;2062;p11"/>
            <p:cNvSpPr/>
            <p:nvPr/>
          </p:nvSpPr>
          <p:spPr>
            <a:xfrm>
              <a:off x="6405056" y="2077857"/>
              <a:ext cx="460012" cy="257659"/>
            </a:xfrm>
            <a:custGeom>
              <a:avLst/>
              <a:gdLst/>
              <a:ahLst/>
              <a:cxnLst/>
              <a:rect l="l" t="t" r="r" b="b"/>
              <a:pathLst>
                <a:path w="3169" h="1775" extrusionOk="0">
                  <a:moveTo>
                    <a:pt x="2840" y="1"/>
                  </a:moveTo>
                  <a:cubicBezTo>
                    <a:pt x="2625" y="1"/>
                    <a:pt x="2405" y="14"/>
                    <a:pt x="2198" y="89"/>
                  </a:cubicBezTo>
                  <a:cubicBezTo>
                    <a:pt x="1771" y="203"/>
                    <a:pt x="1399" y="461"/>
                    <a:pt x="1029" y="717"/>
                  </a:cubicBezTo>
                  <a:cubicBezTo>
                    <a:pt x="656" y="975"/>
                    <a:pt x="286" y="1288"/>
                    <a:pt x="1" y="1660"/>
                  </a:cubicBezTo>
                  <a:cubicBezTo>
                    <a:pt x="229" y="1745"/>
                    <a:pt x="485" y="1774"/>
                    <a:pt x="771" y="1774"/>
                  </a:cubicBezTo>
                  <a:cubicBezTo>
                    <a:pt x="1885" y="1774"/>
                    <a:pt x="2856" y="1032"/>
                    <a:pt x="3169" y="4"/>
                  </a:cubicBezTo>
                  <a:cubicBezTo>
                    <a:pt x="3062" y="4"/>
                    <a:pt x="2951" y="1"/>
                    <a:pt x="2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137845" y="5593205"/>
            <a:ext cx="46116" cy="36598"/>
          </a:xfrm>
          <a:custGeom>
            <a:avLst/>
            <a:gdLst/>
            <a:ahLst/>
            <a:cxnLst/>
            <a:rect l="l" t="t" r="r" b="b"/>
            <a:pathLst>
              <a:path w="1439" h="1142" extrusionOk="0">
                <a:moveTo>
                  <a:pt x="868" y="0"/>
                </a:moveTo>
                <a:cubicBezTo>
                  <a:pt x="1" y="0"/>
                  <a:pt x="1" y="1141"/>
                  <a:pt x="868" y="1141"/>
                </a:cubicBezTo>
                <a:cubicBezTo>
                  <a:pt x="1439" y="1141"/>
                  <a:pt x="1439" y="0"/>
                  <a:pt x="8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" name="Google Shape;7;p1"/>
          <p:cNvSpPr/>
          <p:nvPr/>
        </p:nvSpPr>
        <p:spPr>
          <a:xfrm>
            <a:off x="2203973" y="5520044"/>
            <a:ext cx="18331" cy="18331"/>
          </a:xfrm>
          <a:custGeom>
            <a:avLst/>
            <a:gdLst/>
            <a:ahLst/>
            <a:cxnLst/>
            <a:rect l="l" t="t" r="r" b="b"/>
            <a:pathLst>
              <a:path w="572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" name="Google Shape;8;p1"/>
          <p:cNvSpPr/>
          <p:nvPr/>
        </p:nvSpPr>
        <p:spPr>
          <a:xfrm>
            <a:off x="338669" y="5656827"/>
            <a:ext cx="27080" cy="18331"/>
          </a:xfrm>
          <a:custGeom>
            <a:avLst/>
            <a:gdLst/>
            <a:ahLst/>
            <a:cxnLst/>
            <a:rect l="l" t="t" r="r" b="b"/>
            <a:pathLst>
              <a:path w="845" h="572" extrusionOk="0">
                <a:moveTo>
                  <a:pt x="571" y="1"/>
                </a:moveTo>
                <a:cubicBezTo>
                  <a:pt x="0" y="1"/>
                  <a:pt x="0" y="572"/>
                  <a:pt x="571" y="572"/>
                </a:cubicBezTo>
                <a:cubicBezTo>
                  <a:pt x="845" y="572"/>
                  <a:pt x="845" y="1"/>
                  <a:pt x="571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" name="Google Shape;9;p1"/>
          <p:cNvSpPr/>
          <p:nvPr/>
        </p:nvSpPr>
        <p:spPr>
          <a:xfrm>
            <a:off x="5614212" y="5693421"/>
            <a:ext cx="27817" cy="18300"/>
          </a:xfrm>
          <a:custGeom>
            <a:avLst/>
            <a:gdLst/>
            <a:ahLst/>
            <a:cxnLst/>
            <a:rect l="l" t="t" r="r" b="b"/>
            <a:pathLst>
              <a:path w="868" h="571" extrusionOk="0">
                <a:moveTo>
                  <a:pt x="571" y="0"/>
                </a:moveTo>
                <a:cubicBezTo>
                  <a:pt x="0" y="0"/>
                  <a:pt x="0" y="571"/>
                  <a:pt x="571" y="571"/>
                </a:cubicBezTo>
                <a:cubicBezTo>
                  <a:pt x="868" y="571"/>
                  <a:pt x="868" y="0"/>
                  <a:pt x="571" y="0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1"/>
          <p:cNvSpPr/>
          <p:nvPr/>
        </p:nvSpPr>
        <p:spPr>
          <a:xfrm>
            <a:off x="8567954" y="5757773"/>
            <a:ext cx="27112" cy="18331"/>
          </a:xfrm>
          <a:custGeom>
            <a:avLst/>
            <a:gdLst/>
            <a:ahLst/>
            <a:cxnLst/>
            <a:rect l="l" t="t" r="r" b="b"/>
            <a:pathLst>
              <a:path w="846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845" y="571"/>
                  <a:pt x="845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1"/>
          <p:cNvSpPr/>
          <p:nvPr/>
        </p:nvSpPr>
        <p:spPr>
          <a:xfrm>
            <a:off x="7379293" y="5666342"/>
            <a:ext cx="18331" cy="18331"/>
          </a:xfrm>
          <a:custGeom>
            <a:avLst/>
            <a:gdLst/>
            <a:ahLst/>
            <a:cxnLst/>
            <a:rect l="l" t="t" r="r" b="b"/>
            <a:pathLst>
              <a:path w="572" h="572" extrusionOk="0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713225" y="445026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713225" y="1152477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7" r:id="rId17"/>
    <p:sldLayoutId id="2147483668" r:id="rId18"/>
    <p:sldLayoutId id="2147483669" r:id="rId19"/>
    <p:sldLayoutId id="2147483671" r:id="rId20"/>
    <p:sldLayoutId id="2147483672" r:id="rId21"/>
    <p:sldLayoutId id="214748367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15.png"/><Relationship Id="rId2" Type="http://schemas.openxmlformats.org/officeDocument/2006/relationships/video" Target="../media/media1.mp4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13.png"/><Relationship Id="rId10" Type="http://schemas.openxmlformats.org/officeDocument/2006/relationships/video" Target="../media/media5.mp4"/><Relationship Id="rId19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29.png"/><Relationship Id="rId3" Type="http://schemas.microsoft.com/office/2007/relationships/media" Target="../media/media8.mp4"/><Relationship Id="rId7" Type="http://schemas.microsoft.com/office/2007/relationships/media" Target="../media/media10.mp4"/><Relationship Id="rId12" Type="http://schemas.openxmlformats.org/officeDocument/2006/relationships/video" Target="../media/media12.mp4"/><Relationship Id="rId17" Type="http://schemas.openxmlformats.org/officeDocument/2006/relationships/image" Target="../media/image28.png"/><Relationship Id="rId2" Type="http://schemas.openxmlformats.org/officeDocument/2006/relationships/video" Target="../media/media7.mp4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microsoft.com/office/2007/relationships/media" Target="../media/media12.mp4"/><Relationship Id="rId5" Type="http://schemas.microsoft.com/office/2007/relationships/media" Target="../media/media9.mp4"/><Relationship Id="rId15" Type="http://schemas.openxmlformats.org/officeDocument/2006/relationships/image" Target="../media/image26.png"/><Relationship Id="rId10" Type="http://schemas.openxmlformats.org/officeDocument/2006/relationships/video" Target="../media/media11.mp4"/><Relationship Id="rId19" Type="http://schemas.openxmlformats.org/officeDocument/2006/relationships/image" Target="../media/image30.png"/><Relationship Id="rId4" Type="http://schemas.openxmlformats.org/officeDocument/2006/relationships/video" Target="../media/media8.mp4"/><Relationship Id="rId9" Type="http://schemas.microsoft.com/office/2007/relationships/media" Target="../media/media11.mp4"/><Relationship Id="rId1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39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video" Target="../media/media18.mp4"/><Relationship Id="rId17" Type="http://schemas.openxmlformats.org/officeDocument/2006/relationships/image" Target="../media/image38.png"/><Relationship Id="rId2" Type="http://schemas.openxmlformats.org/officeDocument/2006/relationships/video" Target="../media/media13.mp4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microsoft.com/office/2007/relationships/media" Target="../media/media18.mp4"/><Relationship Id="rId5" Type="http://schemas.microsoft.com/office/2007/relationships/media" Target="../media/media15.mp4"/><Relationship Id="rId15" Type="http://schemas.openxmlformats.org/officeDocument/2006/relationships/image" Target="../media/image36.png"/><Relationship Id="rId10" Type="http://schemas.openxmlformats.org/officeDocument/2006/relationships/video" Target="../media/media17.mp4"/><Relationship Id="rId19" Type="http://schemas.openxmlformats.org/officeDocument/2006/relationships/image" Target="../media/image40.png"/><Relationship Id="rId4" Type="http://schemas.openxmlformats.org/officeDocument/2006/relationships/video" Target="../media/media14.mp4"/><Relationship Id="rId9" Type="http://schemas.microsoft.com/office/2007/relationships/media" Target="../media/media17.mp4"/><Relationship Id="rId1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p28"/>
          <p:cNvSpPr txBox="1">
            <a:spLocks noGrp="1"/>
          </p:cNvSpPr>
          <p:nvPr>
            <p:ph type="ctrTitle"/>
          </p:nvPr>
        </p:nvSpPr>
        <p:spPr>
          <a:xfrm>
            <a:off x="709730" y="291147"/>
            <a:ext cx="3747900" cy="3125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300" dirty="0"/>
              <a:t>Energy Release Process in the 2021 October 28 X1.0 Flare</a:t>
            </a:r>
          </a:p>
        </p:txBody>
      </p:sp>
      <p:sp>
        <p:nvSpPr>
          <p:cNvPr id="5504" name="Google Shape;5504;p28"/>
          <p:cNvSpPr txBox="1">
            <a:spLocks noGrp="1"/>
          </p:cNvSpPr>
          <p:nvPr>
            <p:ph type="subTitle" idx="1"/>
          </p:nvPr>
        </p:nvSpPr>
        <p:spPr>
          <a:xfrm>
            <a:off x="709730" y="3248999"/>
            <a:ext cx="4360229" cy="1572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1" dirty="0">
                <a:solidFill>
                  <a:schemeClr val="lt2"/>
                </a:solidFill>
              </a:rPr>
              <a:t>BROCK PARKER</a:t>
            </a:r>
          </a:p>
          <a:p>
            <a:pPr marL="0" indent="0"/>
            <a:r>
              <a:rPr lang="en" sz="1600" dirty="0">
                <a:solidFill>
                  <a:schemeClr val="lt2"/>
                </a:solidFill>
              </a:rPr>
              <a:t>CHUNMING ZHU</a:t>
            </a:r>
          </a:p>
          <a:p>
            <a:pPr marL="0" indent="0"/>
            <a:r>
              <a:rPr lang="en" sz="1600" dirty="0">
                <a:solidFill>
                  <a:schemeClr val="lt2"/>
                </a:solidFill>
              </a:rPr>
              <a:t>JIONG QIU</a:t>
            </a:r>
          </a:p>
          <a:p>
            <a:pPr marL="0" indent="0"/>
            <a:r>
              <a:rPr lang="en" sz="1600" dirty="0">
                <a:solidFill>
                  <a:schemeClr val="lt2"/>
                </a:solidFill>
              </a:rPr>
              <a:t>DANA LONGCOPE</a:t>
            </a:r>
            <a:endParaRPr sz="1600" dirty="0">
              <a:solidFill>
                <a:schemeClr val="lt2"/>
              </a:solidFill>
            </a:endParaRPr>
          </a:p>
        </p:txBody>
      </p:sp>
      <p:grpSp>
        <p:nvGrpSpPr>
          <p:cNvPr id="5460" name="Google Shape;5460;p28"/>
          <p:cNvGrpSpPr/>
          <p:nvPr/>
        </p:nvGrpSpPr>
        <p:grpSpPr>
          <a:xfrm>
            <a:off x="3167968" y="537787"/>
            <a:ext cx="5636561" cy="4278051"/>
            <a:chOff x="3244163" y="537775"/>
            <a:chExt cx="5636560" cy="4278051"/>
          </a:xfrm>
        </p:grpSpPr>
        <p:grpSp>
          <p:nvGrpSpPr>
            <p:cNvPr id="5461" name="Google Shape;5461;p28"/>
            <p:cNvGrpSpPr/>
            <p:nvPr/>
          </p:nvGrpSpPr>
          <p:grpSpPr>
            <a:xfrm>
              <a:off x="3990331" y="815789"/>
              <a:ext cx="858544" cy="356719"/>
              <a:chOff x="-68911" y="-91398"/>
              <a:chExt cx="1622650" cy="674200"/>
            </a:xfrm>
          </p:grpSpPr>
          <p:sp>
            <p:nvSpPr>
              <p:cNvPr id="5462" name="Google Shape;5462;p28"/>
              <p:cNvSpPr/>
              <p:nvPr/>
            </p:nvSpPr>
            <p:spPr>
              <a:xfrm>
                <a:off x="-51561" y="-70823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463" name="Google Shape;5463;p28"/>
              <p:cNvGrpSpPr/>
              <p:nvPr/>
            </p:nvGrpSpPr>
            <p:grpSpPr>
              <a:xfrm>
                <a:off x="-68911" y="-91398"/>
                <a:ext cx="1622650" cy="674200"/>
                <a:chOff x="-68911" y="-91398"/>
                <a:chExt cx="1622650" cy="674200"/>
              </a:xfrm>
            </p:grpSpPr>
            <p:sp>
              <p:nvSpPr>
                <p:cNvPr id="5464" name="Google Shape;5464;p28"/>
                <p:cNvSpPr/>
                <p:nvPr/>
              </p:nvSpPr>
              <p:spPr>
                <a:xfrm>
                  <a:off x="421789" y="538702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465" name="Google Shape;5465;p28"/>
                <p:cNvSpPr/>
                <p:nvPr/>
              </p:nvSpPr>
              <p:spPr>
                <a:xfrm>
                  <a:off x="-68911" y="38677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466" name="Google Shape;5466;p28"/>
                <p:cNvSpPr/>
                <p:nvPr/>
              </p:nvSpPr>
              <p:spPr>
                <a:xfrm>
                  <a:off x="1509639" y="-91398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5467" name="Google Shape;5467;p28"/>
            <p:cNvGrpSpPr/>
            <p:nvPr/>
          </p:nvGrpSpPr>
          <p:grpSpPr>
            <a:xfrm>
              <a:off x="7797502" y="3690774"/>
              <a:ext cx="498898" cy="708105"/>
              <a:chOff x="7865075" y="285763"/>
              <a:chExt cx="716293" cy="1016662"/>
            </a:xfrm>
          </p:grpSpPr>
          <p:sp>
            <p:nvSpPr>
              <p:cNvPr id="5468" name="Google Shape;5468;p28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69" name="Google Shape;5469;p28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70" name="Google Shape;5470;p28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71" name="Google Shape;5471;p28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72" name="Google Shape;5472;p28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473" name="Google Shape;5473;p28"/>
            <p:cNvGrpSpPr/>
            <p:nvPr/>
          </p:nvGrpSpPr>
          <p:grpSpPr>
            <a:xfrm>
              <a:off x="8381813" y="1120598"/>
              <a:ext cx="498909" cy="721242"/>
              <a:chOff x="8233275" y="1900925"/>
              <a:chExt cx="753525" cy="1089325"/>
            </a:xfrm>
          </p:grpSpPr>
          <p:sp>
            <p:nvSpPr>
              <p:cNvPr id="5474" name="Google Shape;5474;p28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75" name="Google Shape;5475;p28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76" name="Google Shape;5476;p28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77" name="Google Shape;5477;p28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478" name="Google Shape;5478;p28"/>
            <p:cNvGrpSpPr/>
            <p:nvPr/>
          </p:nvGrpSpPr>
          <p:grpSpPr>
            <a:xfrm>
              <a:off x="3244163" y="537775"/>
              <a:ext cx="5567187" cy="4278051"/>
              <a:chOff x="3244163" y="537775"/>
              <a:chExt cx="5567187" cy="4278051"/>
            </a:xfrm>
          </p:grpSpPr>
          <p:grpSp>
            <p:nvGrpSpPr>
              <p:cNvPr id="5479" name="Google Shape;5479;p28"/>
              <p:cNvGrpSpPr/>
              <p:nvPr/>
            </p:nvGrpSpPr>
            <p:grpSpPr>
              <a:xfrm>
                <a:off x="3244163" y="537775"/>
                <a:ext cx="5409026" cy="4278051"/>
                <a:chOff x="3244163" y="537775"/>
                <a:chExt cx="5409026" cy="4278051"/>
              </a:xfrm>
            </p:grpSpPr>
            <p:sp>
              <p:nvSpPr>
                <p:cNvPr id="5480" name="Google Shape;5480;p28"/>
                <p:cNvSpPr/>
                <p:nvPr/>
              </p:nvSpPr>
              <p:spPr>
                <a:xfrm>
                  <a:off x="3244162" y="45435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481" name="Google Shape;5481;p28"/>
                <p:cNvSpPr/>
                <p:nvPr/>
              </p:nvSpPr>
              <p:spPr>
                <a:xfrm>
                  <a:off x="4609238" y="1477300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482" name="Google Shape;5482;p28"/>
                <p:cNvSpPr/>
                <p:nvPr/>
              </p:nvSpPr>
              <p:spPr>
                <a:xfrm>
                  <a:off x="8381138" y="5377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sp>
            <p:nvSpPr>
              <p:cNvPr id="5483" name="Google Shape;5483;p28"/>
              <p:cNvSpPr/>
              <p:nvPr/>
            </p:nvSpPr>
            <p:spPr>
              <a:xfrm>
                <a:off x="8312450" y="2479879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484" name="Google Shape;5484;p28"/>
            <p:cNvGrpSpPr/>
            <p:nvPr/>
          </p:nvGrpSpPr>
          <p:grpSpPr>
            <a:xfrm>
              <a:off x="4387440" y="3783714"/>
              <a:ext cx="586325" cy="646900"/>
              <a:chOff x="6715777" y="3950739"/>
              <a:chExt cx="586325" cy="646900"/>
            </a:xfrm>
          </p:grpSpPr>
          <p:sp>
            <p:nvSpPr>
              <p:cNvPr id="5485" name="Google Shape;5485;p28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86" name="Google Shape;5486;p28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87" name="Google Shape;5487;p28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88" name="Google Shape;5488;p28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89" name="Google Shape;5489;p28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90" name="Google Shape;5490;p28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91" name="Google Shape;5491;p28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grpSp>
        <p:nvGrpSpPr>
          <p:cNvPr id="5492" name="Google Shape;5492;p28"/>
          <p:cNvGrpSpPr/>
          <p:nvPr/>
        </p:nvGrpSpPr>
        <p:grpSpPr>
          <a:xfrm>
            <a:off x="4485687" y="57769"/>
            <a:ext cx="3865500" cy="5029200"/>
            <a:chOff x="4561886" y="57768"/>
            <a:chExt cx="3865500" cy="5029200"/>
          </a:xfrm>
        </p:grpSpPr>
        <p:grpSp>
          <p:nvGrpSpPr>
            <p:cNvPr id="5493" name="Google Shape;5493;p28"/>
            <p:cNvGrpSpPr/>
            <p:nvPr/>
          </p:nvGrpSpPr>
          <p:grpSpPr>
            <a:xfrm>
              <a:off x="4561886" y="57768"/>
              <a:ext cx="3865500" cy="5029200"/>
              <a:chOff x="4561886" y="57768"/>
              <a:chExt cx="3865500" cy="5029200"/>
            </a:xfrm>
          </p:grpSpPr>
          <p:sp>
            <p:nvSpPr>
              <p:cNvPr id="5494" name="Google Shape;5494;p28"/>
              <p:cNvSpPr/>
              <p:nvPr/>
            </p:nvSpPr>
            <p:spPr>
              <a:xfrm rot="1799971">
                <a:off x="5661523" y="149778"/>
                <a:ext cx="1666225" cy="4845179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95" name="Google Shape;5495;p28"/>
              <p:cNvSpPr/>
              <p:nvPr/>
            </p:nvSpPr>
            <p:spPr>
              <a:xfrm rot="1799492">
                <a:off x="5733266" y="374227"/>
                <a:ext cx="1503985" cy="4373681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496" name="Google Shape;5496;p28"/>
            <p:cNvGrpSpPr/>
            <p:nvPr/>
          </p:nvGrpSpPr>
          <p:grpSpPr>
            <a:xfrm>
              <a:off x="4897575" y="836693"/>
              <a:ext cx="3166500" cy="3166500"/>
              <a:chOff x="4973775" y="711725"/>
              <a:chExt cx="3166500" cy="3166500"/>
            </a:xfrm>
          </p:grpSpPr>
          <p:sp>
            <p:nvSpPr>
              <p:cNvPr id="5497" name="Google Shape;5497;p28"/>
              <p:cNvSpPr/>
              <p:nvPr/>
            </p:nvSpPr>
            <p:spPr>
              <a:xfrm>
                <a:off x="4973775" y="711725"/>
                <a:ext cx="3166500" cy="3166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98" name="Google Shape;5498;p28"/>
              <p:cNvSpPr/>
              <p:nvPr/>
            </p:nvSpPr>
            <p:spPr>
              <a:xfrm>
                <a:off x="5068400" y="806225"/>
                <a:ext cx="2977500" cy="297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499" name="Google Shape;5499;p28"/>
              <p:cNvSpPr/>
              <p:nvPr/>
            </p:nvSpPr>
            <p:spPr>
              <a:xfrm>
                <a:off x="5144750" y="882576"/>
                <a:ext cx="2824800" cy="28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00" name="Google Shape;5500;p28"/>
              <p:cNvSpPr/>
              <p:nvPr/>
            </p:nvSpPr>
            <p:spPr>
              <a:xfrm>
                <a:off x="5232763" y="970575"/>
                <a:ext cx="2648700" cy="2648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grpSp>
            <p:nvGrpSpPr>
              <p:cNvPr id="5501" name="Google Shape;5501;p28"/>
              <p:cNvGrpSpPr/>
              <p:nvPr/>
            </p:nvGrpSpPr>
            <p:grpSpPr>
              <a:xfrm>
                <a:off x="5316730" y="1054535"/>
                <a:ext cx="2480778" cy="2480778"/>
                <a:chOff x="4053950" y="1851775"/>
                <a:chExt cx="447600" cy="447600"/>
              </a:xfrm>
            </p:grpSpPr>
            <p:sp>
              <p:nvSpPr>
                <p:cNvPr id="5502" name="Google Shape;5502;p28"/>
                <p:cNvSpPr/>
                <p:nvPr/>
              </p:nvSpPr>
              <p:spPr>
                <a:xfrm>
                  <a:off x="4053950" y="1851775"/>
                  <a:ext cx="447600" cy="4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4" h="17904" extrusionOk="0">
                      <a:moveTo>
                        <a:pt x="8938" y="1"/>
                      </a:moveTo>
                      <a:cubicBezTo>
                        <a:pt x="3998" y="1"/>
                        <a:pt x="1" y="4027"/>
                        <a:pt x="1" y="8966"/>
                      </a:cubicBezTo>
                      <a:cubicBezTo>
                        <a:pt x="1" y="13906"/>
                        <a:pt x="3998" y="17903"/>
                        <a:pt x="8938" y="17903"/>
                      </a:cubicBezTo>
                      <a:cubicBezTo>
                        <a:pt x="13877" y="17903"/>
                        <a:pt x="17903" y="13906"/>
                        <a:pt x="17903" y="8966"/>
                      </a:cubicBezTo>
                      <a:cubicBezTo>
                        <a:pt x="17903" y="4027"/>
                        <a:pt x="13877" y="1"/>
                        <a:pt x="89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503" name="Google Shape;5503;p28"/>
                <p:cNvSpPr/>
                <p:nvPr/>
              </p:nvSpPr>
              <p:spPr>
                <a:xfrm>
                  <a:off x="4076100" y="1874625"/>
                  <a:ext cx="402600" cy="40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4" h="16076" extrusionOk="0">
                      <a:moveTo>
                        <a:pt x="8052" y="0"/>
                      </a:moveTo>
                      <a:cubicBezTo>
                        <a:pt x="3626" y="0"/>
                        <a:pt x="1" y="3598"/>
                        <a:pt x="1" y="8052"/>
                      </a:cubicBezTo>
                      <a:cubicBezTo>
                        <a:pt x="1" y="12478"/>
                        <a:pt x="3626" y="16076"/>
                        <a:pt x="8052" y="16076"/>
                      </a:cubicBezTo>
                      <a:cubicBezTo>
                        <a:pt x="12506" y="16076"/>
                        <a:pt x="16104" y="12478"/>
                        <a:pt x="16104" y="8052"/>
                      </a:cubicBezTo>
                      <a:cubicBezTo>
                        <a:pt x="16104" y="3598"/>
                        <a:pt x="12506" y="0"/>
                        <a:pt x="80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</p:grpSp>
      <p:pic>
        <p:nvPicPr>
          <p:cNvPr id="5505" name="Google Shape;5505;p28"/>
          <p:cNvPicPr preferRelativeResize="0"/>
          <p:nvPr/>
        </p:nvPicPr>
        <p:blipFill rotWithShape="1">
          <a:blip r:embed="rId3"/>
          <a:srcRect l="7368" t="5012" r="11353" b="4372"/>
          <a:stretch/>
        </p:blipFill>
        <p:spPr>
          <a:xfrm>
            <a:off x="5388762" y="1417491"/>
            <a:ext cx="2013300" cy="201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7" name="Google Shape;5897;p37"/>
          <p:cNvGrpSpPr/>
          <p:nvPr/>
        </p:nvGrpSpPr>
        <p:grpSpPr>
          <a:xfrm>
            <a:off x="407661" y="440920"/>
            <a:ext cx="5683533" cy="4193640"/>
            <a:chOff x="407650" y="440920"/>
            <a:chExt cx="5683533" cy="4193640"/>
          </a:xfrm>
        </p:grpSpPr>
        <p:grpSp>
          <p:nvGrpSpPr>
            <p:cNvPr id="5898" name="Google Shape;5898;p37"/>
            <p:cNvGrpSpPr/>
            <p:nvPr/>
          </p:nvGrpSpPr>
          <p:grpSpPr>
            <a:xfrm>
              <a:off x="407650" y="444900"/>
              <a:ext cx="5040660" cy="3978725"/>
              <a:chOff x="407650" y="444900"/>
              <a:chExt cx="5040660" cy="3978725"/>
            </a:xfrm>
          </p:grpSpPr>
          <p:sp>
            <p:nvSpPr>
              <p:cNvPr id="5899" name="Google Shape;5899;p37"/>
              <p:cNvSpPr/>
              <p:nvPr/>
            </p:nvSpPr>
            <p:spPr>
              <a:xfrm>
                <a:off x="407650" y="2571748"/>
                <a:ext cx="611149" cy="61169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00" name="Google Shape;5900;p37"/>
              <p:cNvSpPr/>
              <p:nvPr/>
            </p:nvSpPr>
            <p:spPr>
              <a:xfrm>
                <a:off x="4907887" y="3882699"/>
                <a:ext cx="540423" cy="540926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01" name="Google Shape;5901;p37"/>
              <p:cNvSpPr/>
              <p:nvPr/>
            </p:nvSpPr>
            <p:spPr>
              <a:xfrm>
                <a:off x="1624738" y="10455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02" name="Google Shape;5902;p37"/>
              <p:cNvSpPr/>
              <p:nvPr/>
            </p:nvSpPr>
            <p:spPr>
              <a:xfrm>
                <a:off x="3580360" y="444900"/>
                <a:ext cx="483650" cy="48409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03" name="Google Shape;5903;p37"/>
            <p:cNvGrpSpPr/>
            <p:nvPr/>
          </p:nvGrpSpPr>
          <p:grpSpPr>
            <a:xfrm>
              <a:off x="1209981" y="697964"/>
              <a:ext cx="858544" cy="356719"/>
              <a:chOff x="219125" y="484675"/>
              <a:chExt cx="1622650" cy="674200"/>
            </a:xfrm>
          </p:grpSpPr>
          <p:sp>
            <p:nvSpPr>
              <p:cNvPr id="5904" name="Google Shape;5904;p3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905" name="Google Shape;5905;p3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906" name="Google Shape;5906;p3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07" name="Google Shape;5907;p3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08" name="Google Shape;5908;p3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5909" name="Google Shape;5909;p37"/>
            <p:cNvGrpSpPr/>
            <p:nvPr/>
          </p:nvGrpSpPr>
          <p:grpSpPr>
            <a:xfrm>
              <a:off x="5372097" y="3613933"/>
              <a:ext cx="719087" cy="1020627"/>
              <a:chOff x="7865075" y="285763"/>
              <a:chExt cx="716293" cy="1016662"/>
            </a:xfrm>
          </p:grpSpPr>
          <p:sp>
            <p:nvSpPr>
              <p:cNvPr id="5910" name="Google Shape;5910;p37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11" name="Google Shape;5911;p37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2" name="Google Shape;5912;p37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3" name="Google Shape;5913;p37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4" name="Google Shape;5914;p37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15" name="Google Shape;5915;p37"/>
            <p:cNvGrpSpPr/>
            <p:nvPr/>
          </p:nvGrpSpPr>
          <p:grpSpPr>
            <a:xfrm rot="2465502">
              <a:off x="4244898" y="535674"/>
              <a:ext cx="629288" cy="909724"/>
              <a:chOff x="8233275" y="1900925"/>
              <a:chExt cx="753525" cy="1089325"/>
            </a:xfrm>
          </p:grpSpPr>
          <p:sp>
            <p:nvSpPr>
              <p:cNvPr id="5916" name="Google Shape;5916;p3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17" name="Google Shape;5917;p3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8" name="Google Shape;5918;p3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9" name="Google Shape;5919;p3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20" name="Google Shape;5920;p37"/>
            <p:cNvGrpSpPr/>
            <p:nvPr/>
          </p:nvGrpSpPr>
          <p:grpSpPr>
            <a:xfrm>
              <a:off x="2068525" y="601800"/>
              <a:ext cx="3299163" cy="2877572"/>
              <a:chOff x="5001275" y="1024425"/>
              <a:chExt cx="3299163" cy="2877572"/>
            </a:xfrm>
          </p:grpSpPr>
          <p:grpSp>
            <p:nvGrpSpPr>
              <p:cNvPr id="5921" name="Google Shape;5921;p37"/>
              <p:cNvGrpSpPr/>
              <p:nvPr/>
            </p:nvGrpSpPr>
            <p:grpSpPr>
              <a:xfrm>
                <a:off x="5659387" y="1024425"/>
                <a:ext cx="2641051" cy="938351"/>
                <a:chOff x="5659388" y="1024425"/>
                <a:chExt cx="2641051" cy="938351"/>
              </a:xfrm>
            </p:grpSpPr>
            <p:sp>
              <p:nvSpPr>
                <p:cNvPr id="5922" name="Google Shape;5922;p37"/>
                <p:cNvSpPr/>
                <p:nvPr/>
              </p:nvSpPr>
              <p:spPr>
                <a:xfrm>
                  <a:off x="5659388" y="16904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23" name="Google Shape;5923;p37"/>
                <p:cNvSpPr/>
                <p:nvPr/>
              </p:nvSpPr>
              <p:spPr>
                <a:xfrm>
                  <a:off x="8028388" y="10244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sp>
            <p:nvSpPr>
              <p:cNvPr id="5924" name="Google Shape;5924;p37"/>
              <p:cNvSpPr/>
              <p:nvPr/>
            </p:nvSpPr>
            <p:spPr>
              <a:xfrm>
                <a:off x="5001275" y="3402604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25" name="Google Shape;5925;p37"/>
            <p:cNvGrpSpPr/>
            <p:nvPr/>
          </p:nvGrpSpPr>
          <p:grpSpPr>
            <a:xfrm>
              <a:off x="1210045" y="1459969"/>
              <a:ext cx="858556" cy="947256"/>
              <a:chOff x="6715777" y="3950739"/>
              <a:chExt cx="586325" cy="646900"/>
            </a:xfrm>
          </p:grpSpPr>
          <p:sp>
            <p:nvSpPr>
              <p:cNvPr id="5926" name="Google Shape;5926;p3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27" name="Google Shape;5927;p3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28" name="Google Shape;5928;p3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29" name="Google Shape;5929;p3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30" name="Google Shape;5930;p3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31" name="Google Shape;5931;p3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32" name="Google Shape;5932;p3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sp>
        <p:nvSpPr>
          <p:cNvPr id="5933" name="Google Shape;5933;p37"/>
          <p:cNvSpPr txBox="1">
            <a:spLocks noGrp="1"/>
          </p:cNvSpPr>
          <p:nvPr>
            <p:ph type="title"/>
          </p:nvPr>
        </p:nvSpPr>
        <p:spPr>
          <a:xfrm>
            <a:off x="713227" y="3683001"/>
            <a:ext cx="3858900" cy="10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Two-Phase Heating</a:t>
            </a:r>
            <a:endParaRPr/>
          </a:p>
        </p:txBody>
      </p:sp>
      <p:pic>
        <p:nvPicPr>
          <p:cNvPr id="5934" name="Google Shape;5934;p37" descr="{&quot;font&quot;:{&quot;color&quot;:&quot;#ffffff&quot;,&quot;size&quot;:21,&quot;family&quot;:&quot;Arial&quot;},&quot;type&quot;:&quot;$$&quot;,&quot;backgroundColor&quot;:&quot;#000000&quot;,&quot;aid&quot;:null,&quot;id&quot;:&quot;3&quot;,&quot;backgroundColorModified&quot;:false,&quot;code&quot;:&quot;$$H_{imp}=\\lambda _{0}I_{imp}$$&quot;,&quot;ts&quot;:1657270727795,&quot;cs&quot;:&quot;XSGpRLAZ3XpAUSkx8BQmRA==&quot;,&quot;size&quot;:{&quot;width&quot;:198.66666666666666,&quot;height&quot;:32.3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447" y="2319937"/>
            <a:ext cx="2676470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5" name="Google Shape;5935;p37" descr="{&quot;aid&quot;:null,&quot;font&quot;:{&quot;color&quot;:&quot;#ffffff&quot;,&quot;size&quot;:21,&quot;family&quot;:&quot;Arial&quot;},&quot;id&quot;:&quot;3&quot;,&quot;code&quot;:&quot;$$H_{grad}=\\lambda _{1}I_{tail}$$&quot;,&quot;type&quot;:&quot;$$&quot;,&quot;backgroundColor&quot;:&quot;#000000&quot;,&quot;backgroundColorModified&quot;:false,&quot;ts&quot;:1657270764970,&quot;cs&quot;:&quot;9HezztA0DxXIePWi12csTQ==&quot;,&quot;size&quot;:{&quot;width&quot;:199.33333333333334,&quot;height&quot;:32.6666666666666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638" y="1537911"/>
            <a:ext cx="2658074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6" name="Google Shape;5936;p37"/>
          <p:cNvSpPr txBox="1"/>
          <p:nvPr/>
        </p:nvSpPr>
        <p:spPr>
          <a:xfrm>
            <a:off x="5085859" y="4743304"/>
            <a:ext cx="4213927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8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(Qiu &amp; Longcope, 2016, Zhu et al., 2018)</a:t>
            </a:r>
            <a:endParaRPr sz="168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37" name="Google Shape;593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4479" y="235325"/>
            <a:ext cx="3790481" cy="433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2" name="Google Shape;5942;p38"/>
          <p:cNvGrpSpPr/>
          <p:nvPr/>
        </p:nvGrpSpPr>
        <p:grpSpPr>
          <a:xfrm flipH="1">
            <a:off x="237539" y="311657"/>
            <a:ext cx="8643219" cy="4409079"/>
            <a:chOff x="357850" y="311660"/>
            <a:chExt cx="8409438" cy="4409079"/>
          </a:xfrm>
        </p:grpSpPr>
        <p:grpSp>
          <p:nvGrpSpPr>
            <p:cNvPr id="5943" name="Google Shape;5943;p38"/>
            <p:cNvGrpSpPr/>
            <p:nvPr/>
          </p:nvGrpSpPr>
          <p:grpSpPr>
            <a:xfrm>
              <a:off x="4305534" y="311660"/>
              <a:ext cx="4139945" cy="4051164"/>
              <a:chOff x="3892890" y="149086"/>
              <a:chExt cx="4453470" cy="4357965"/>
            </a:xfrm>
          </p:grpSpPr>
          <p:sp>
            <p:nvSpPr>
              <p:cNvPr id="5944" name="Google Shape;5944;p38"/>
              <p:cNvSpPr/>
              <p:nvPr/>
            </p:nvSpPr>
            <p:spPr>
              <a:xfrm rot="-5400000">
                <a:off x="4102976" y="3971420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45" name="Google Shape;5945;p38"/>
              <p:cNvSpPr/>
              <p:nvPr/>
            </p:nvSpPr>
            <p:spPr>
              <a:xfrm rot="-5400000">
                <a:off x="4927590" y="40318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46" name="Google Shape;5946;p38"/>
              <p:cNvSpPr/>
              <p:nvPr/>
            </p:nvSpPr>
            <p:spPr>
              <a:xfrm rot="-5400000">
                <a:off x="3893008" y="59088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47" name="Google Shape;5947;p38"/>
              <p:cNvSpPr/>
              <p:nvPr/>
            </p:nvSpPr>
            <p:spPr>
              <a:xfrm rot="10800000">
                <a:off x="7810985" y="817549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48" name="Google Shape;5948;p38"/>
              <p:cNvSpPr/>
              <p:nvPr/>
            </p:nvSpPr>
            <p:spPr>
              <a:xfrm rot="10800000">
                <a:off x="7055005" y="7871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49" name="Google Shape;5949;p38"/>
              <p:cNvSpPr/>
              <p:nvPr/>
            </p:nvSpPr>
            <p:spPr>
              <a:xfrm rot="10800000">
                <a:off x="7269065" y="149086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50" name="Google Shape;5950;p38"/>
            <p:cNvGrpSpPr/>
            <p:nvPr/>
          </p:nvGrpSpPr>
          <p:grpSpPr>
            <a:xfrm>
              <a:off x="4572000" y="583244"/>
              <a:ext cx="1374060" cy="570913"/>
              <a:chOff x="219125" y="484675"/>
              <a:chExt cx="1622650" cy="674200"/>
            </a:xfrm>
          </p:grpSpPr>
          <p:sp>
            <p:nvSpPr>
              <p:cNvPr id="5951" name="Google Shape;5951;p38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952" name="Google Shape;5952;p38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953" name="Google Shape;5953;p38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54" name="Google Shape;5954;p38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55" name="Google Shape;5955;p38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5956" name="Google Shape;5956;p38"/>
            <p:cNvGrpSpPr/>
            <p:nvPr/>
          </p:nvGrpSpPr>
          <p:grpSpPr>
            <a:xfrm rot="-5400000">
              <a:off x="5220781" y="4238436"/>
              <a:ext cx="394094" cy="569717"/>
              <a:chOff x="8233275" y="1900925"/>
              <a:chExt cx="753525" cy="1089325"/>
            </a:xfrm>
          </p:grpSpPr>
          <p:sp>
            <p:nvSpPr>
              <p:cNvPr id="5957" name="Google Shape;5957;p38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58" name="Google Shape;5958;p38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59" name="Google Shape;5959;p38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60" name="Google Shape;5960;p38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61" name="Google Shape;5961;p38"/>
            <p:cNvGrpSpPr/>
            <p:nvPr/>
          </p:nvGrpSpPr>
          <p:grpSpPr>
            <a:xfrm rot="10800000">
              <a:off x="3677828" y="3566948"/>
              <a:ext cx="688052" cy="759072"/>
              <a:chOff x="6715777" y="3950739"/>
              <a:chExt cx="586325" cy="646900"/>
            </a:xfrm>
          </p:grpSpPr>
          <p:sp>
            <p:nvSpPr>
              <p:cNvPr id="5962" name="Google Shape;5962;p38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63" name="Google Shape;5963;p38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64" name="Google Shape;5964;p38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65" name="Google Shape;5965;p38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66" name="Google Shape;5966;p38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67" name="Google Shape;5967;p38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68" name="Google Shape;5968;p38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69" name="Google Shape;5969;p38"/>
            <p:cNvGrpSpPr/>
            <p:nvPr/>
          </p:nvGrpSpPr>
          <p:grpSpPr>
            <a:xfrm rot="10800000">
              <a:off x="7572233" y="3744120"/>
              <a:ext cx="688080" cy="976619"/>
              <a:chOff x="8082452" y="285774"/>
              <a:chExt cx="498898" cy="708105"/>
            </a:xfrm>
          </p:grpSpPr>
          <p:grpSp>
            <p:nvGrpSpPr>
              <p:cNvPr id="5970" name="Google Shape;5970;p38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971" name="Google Shape;5971;p38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972" name="Google Shape;5972;p38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73" name="Google Shape;5973;p38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74" name="Google Shape;5974;p38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75" name="Google Shape;5975;p38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sp>
            <p:nvSpPr>
              <p:cNvPr id="5976" name="Google Shape;5976;p38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77" name="Google Shape;5977;p38"/>
            <p:cNvGrpSpPr/>
            <p:nvPr/>
          </p:nvGrpSpPr>
          <p:grpSpPr>
            <a:xfrm>
              <a:off x="357850" y="958425"/>
              <a:ext cx="8409438" cy="3705001"/>
              <a:chOff x="357850" y="958425"/>
              <a:chExt cx="8409438" cy="3705001"/>
            </a:xfrm>
          </p:grpSpPr>
          <p:sp>
            <p:nvSpPr>
              <p:cNvPr id="5978" name="Google Shape;5978;p38"/>
              <p:cNvSpPr/>
              <p:nvPr/>
            </p:nvSpPr>
            <p:spPr>
              <a:xfrm>
                <a:off x="357850" y="38827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79" name="Google Shape;5979;p38"/>
              <p:cNvSpPr/>
              <p:nvPr/>
            </p:nvSpPr>
            <p:spPr>
              <a:xfrm>
                <a:off x="3929963" y="43911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80" name="Google Shape;5980;p38"/>
              <p:cNvSpPr/>
              <p:nvPr/>
            </p:nvSpPr>
            <p:spPr>
              <a:xfrm>
                <a:off x="4609238" y="14773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81" name="Google Shape;5981;p38"/>
              <p:cNvSpPr/>
              <p:nvPr/>
            </p:nvSpPr>
            <p:spPr>
              <a:xfrm>
                <a:off x="8495238" y="9584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grpSp>
        <p:nvGrpSpPr>
          <p:cNvPr id="5982" name="Google Shape;5982;p38"/>
          <p:cNvGrpSpPr/>
          <p:nvPr/>
        </p:nvGrpSpPr>
        <p:grpSpPr>
          <a:xfrm>
            <a:off x="4304526" y="319055"/>
            <a:ext cx="4505613" cy="4505613"/>
            <a:chOff x="4973775" y="711725"/>
            <a:chExt cx="3166500" cy="3166500"/>
          </a:xfrm>
        </p:grpSpPr>
        <p:sp>
          <p:nvSpPr>
            <p:cNvPr id="5983" name="Google Shape;5983;p38"/>
            <p:cNvSpPr/>
            <p:nvPr/>
          </p:nvSpPr>
          <p:spPr>
            <a:xfrm>
              <a:off x="4973775" y="711725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984" name="Google Shape;5984;p38"/>
            <p:cNvSpPr/>
            <p:nvPr/>
          </p:nvSpPr>
          <p:spPr>
            <a:xfrm>
              <a:off x="5068400" y="806225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985" name="Google Shape;5985;p38"/>
            <p:cNvSpPr/>
            <p:nvPr/>
          </p:nvSpPr>
          <p:spPr>
            <a:xfrm>
              <a:off x="5161170" y="898981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986" name="Google Shape;5986;p38"/>
            <p:cNvSpPr/>
            <p:nvPr/>
          </p:nvSpPr>
          <p:spPr>
            <a:xfrm>
              <a:off x="5144750" y="882576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987" name="Google Shape;5987;p38"/>
            <p:cNvSpPr/>
            <p:nvPr/>
          </p:nvSpPr>
          <p:spPr>
            <a:xfrm>
              <a:off x="5232774" y="970525"/>
              <a:ext cx="2648700" cy="264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988" name="Google Shape;5988;p38"/>
            <p:cNvSpPr/>
            <p:nvPr/>
          </p:nvSpPr>
          <p:spPr>
            <a:xfrm>
              <a:off x="5314225" y="1052050"/>
              <a:ext cx="2485800" cy="24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sp>
        <p:nvSpPr>
          <p:cNvPr id="5989" name="Google Shape;5989;p38"/>
          <p:cNvSpPr txBox="1">
            <a:spLocks noGrp="1"/>
          </p:cNvSpPr>
          <p:nvPr>
            <p:ph type="subTitle" idx="1"/>
          </p:nvPr>
        </p:nvSpPr>
        <p:spPr>
          <a:xfrm>
            <a:off x="713227" y="2738652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401"/>
              <a:t>Simulating magnetic field loops from HMI data.</a:t>
            </a:r>
            <a:endParaRPr sz="2401"/>
          </a:p>
        </p:txBody>
      </p:sp>
      <p:sp>
        <p:nvSpPr>
          <p:cNvPr id="5990" name="Google Shape;5990;p38"/>
          <p:cNvSpPr txBox="1">
            <a:spLocks noGrp="1"/>
          </p:cNvSpPr>
          <p:nvPr>
            <p:ph type="ctrTitle"/>
          </p:nvPr>
        </p:nvSpPr>
        <p:spPr>
          <a:xfrm>
            <a:off x="713375" y="1445501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1"/>
              <a:t>Magnetic Extrapolation</a:t>
            </a:r>
            <a:endParaRPr sz="4001"/>
          </a:p>
        </p:txBody>
      </p:sp>
      <p:pic>
        <p:nvPicPr>
          <p:cNvPr id="5991" name="Google Shape;5991;p38"/>
          <p:cNvPicPr preferRelativeResize="0"/>
          <p:nvPr/>
        </p:nvPicPr>
        <p:blipFill rotWithShape="1">
          <a:blip r:embed="rId3">
            <a:alphaModFix/>
          </a:blip>
          <a:srcRect l="17113" t="10729" r="18836" b="8533"/>
          <a:stretch/>
        </p:blipFill>
        <p:spPr>
          <a:xfrm>
            <a:off x="4923925" y="938651"/>
            <a:ext cx="3266100" cy="326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92" name="Google Shape;5992;p38"/>
          <p:cNvSpPr/>
          <p:nvPr/>
        </p:nvSpPr>
        <p:spPr>
          <a:xfrm>
            <a:off x="8679538" y="4325884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8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7" name="Google Shape;5997;p39"/>
          <p:cNvGrpSpPr/>
          <p:nvPr/>
        </p:nvGrpSpPr>
        <p:grpSpPr>
          <a:xfrm>
            <a:off x="4403088" y="266548"/>
            <a:ext cx="4163047" cy="4160039"/>
            <a:chOff x="4403077" y="266538"/>
            <a:chExt cx="4163047" cy="4160039"/>
          </a:xfrm>
        </p:grpSpPr>
        <p:sp>
          <p:nvSpPr>
            <p:cNvPr id="5998" name="Google Shape;5998;p39"/>
            <p:cNvSpPr/>
            <p:nvPr/>
          </p:nvSpPr>
          <p:spPr>
            <a:xfrm>
              <a:off x="7271841" y="380557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999" name="Google Shape;5999;p39"/>
            <p:cNvSpPr/>
            <p:nvPr/>
          </p:nvSpPr>
          <p:spPr>
            <a:xfrm>
              <a:off x="6715779" y="266538"/>
              <a:ext cx="356395" cy="3567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000" name="Google Shape;6000;p39"/>
            <p:cNvSpPr/>
            <p:nvPr/>
          </p:nvSpPr>
          <p:spPr>
            <a:xfrm>
              <a:off x="4464616" y="65302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001" name="Google Shape;6001;p39"/>
            <p:cNvSpPr/>
            <p:nvPr/>
          </p:nvSpPr>
          <p:spPr>
            <a:xfrm>
              <a:off x="7524349" y="30532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002" name="Google Shape;6002;p39"/>
            <p:cNvSpPr/>
            <p:nvPr/>
          </p:nvSpPr>
          <p:spPr>
            <a:xfrm>
              <a:off x="4403077" y="2299677"/>
              <a:ext cx="270175" cy="27041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003" name="Google Shape;6003;p39"/>
            <p:cNvSpPr/>
            <p:nvPr/>
          </p:nvSpPr>
          <p:spPr>
            <a:xfrm>
              <a:off x="8295949" y="15636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6004" name="Google Shape;6004;p39"/>
          <p:cNvGrpSpPr/>
          <p:nvPr/>
        </p:nvGrpSpPr>
        <p:grpSpPr>
          <a:xfrm>
            <a:off x="4673251" y="615501"/>
            <a:ext cx="3668096" cy="3418800"/>
            <a:chOff x="4673251" y="615500"/>
            <a:chExt cx="3668096" cy="3418800"/>
          </a:xfrm>
        </p:grpSpPr>
        <p:grpSp>
          <p:nvGrpSpPr>
            <p:cNvPr id="6005" name="Google Shape;6005;p39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6006" name="Google Shape;6006;p39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07" name="Google Shape;6007;p39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grpSp>
            <p:nvGrpSpPr>
              <p:cNvPr id="6008" name="Google Shape;6008;p39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6009" name="Google Shape;6009;p39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10" name="Google Shape;6010;p39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11" name="Google Shape;6011;p39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12" name="Google Shape;6012;p39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13" name="Google Shape;6013;p39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14" name="Google Shape;6014;p39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6015" name="Google Shape;6015;p39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6016" name="Google Shape;6016;p39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17" name="Google Shape;6017;p39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18" name="Google Shape;6018;p39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19" name="Google Shape;6019;p39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6020" name="Google Shape;6020;p39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6021" name="Google Shape;6021;p39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22" name="Google Shape;6022;p39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23" name="Google Shape;6023;p39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24" name="Google Shape;6024;p39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6025" name="Google Shape;6025;p39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6026" name="Google Shape;6026;p39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27" name="Google Shape;6027;p39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28" name="Google Shape;6028;p39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29" name="Google Shape;6029;p39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0" name="Google Shape;6030;p39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1" name="Google Shape;6031;p39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2" name="Google Shape;6032;p39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3" name="Google Shape;6033;p39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4" name="Google Shape;6034;p39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5" name="Google Shape;6035;p39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6" name="Google Shape;6036;p39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7" name="Google Shape;6037;p39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8" name="Google Shape;6038;p39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39" name="Google Shape;6039;p39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40" name="Google Shape;6040;p39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41" name="Google Shape;6041;p39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42" name="Google Shape;6042;p39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43" name="Google Shape;6043;p39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44" name="Google Shape;6044;p39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45" name="Google Shape;6045;p39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046" name="Google Shape;6046;p39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6047" name="Google Shape;6047;p39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6048" name="Google Shape;6048;p39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49" name="Google Shape;6049;p39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0" name="Google Shape;6050;p39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1" name="Google Shape;6051;p39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2" name="Google Shape;6052;p39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3" name="Google Shape;6053;p39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4" name="Google Shape;6054;p39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5" name="Google Shape;6055;p39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6" name="Google Shape;6056;p39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7" name="Google Shape;6057;p39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8" name="Google Shape;6058;p39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59" name="Google Shape;6059;p39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60" name="Google Shape;6060;p39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61" name="Google Shape;6061;p39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62" name="Google Shape;6062;p39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63" name="Google Shape;6063;p39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64" name="Google Shape;6064;p39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65" name="Google Shape;6065;p39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66" name="Google Shape;6066;p39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067" name="Google Shape;6067;p39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sp>
        <p:nvSpPr>
          <p:cNvPr id="6068" name="Google Shape;6068;p39"/>
          <p:cNvSpPr txBox="1">
            <a:spLocks noGrp="1"/>
          </p:cNvSpPr>
          <p:nvPr>
            <p:ph type="title"/>
          </p:nvPr>
        </p:nvSpPr>
        <p:spPr>
          <a:xfrm>
            <a:off x="711326" y="714476"/>
            <a:ext cx="12639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6069" name="Google Shape;6069;p39"/>
          <p:cNvSpPr txBox="1">
            <a:spLocks noGrp="1"/>
          </p:cNvSpPr>
          <p:nvPr>
            <p:ph type="title" idx="2"/>
          </p:nvPr>
        </p:nvSpPr>
        <p:spPr>
          <a:xfrm>
            <a:off x="711326" y="1547576"/>
            <a:ext cx="3546300" cy="1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CURRENT WORK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0211028_211">
            <a:hlinkClick r:id="" action="ppaction://media"/>
            <a:extLst>
              <a:ext uri="{FF2B5EF4-FFF2-40B4-BE49-F238E27FC236}">
                <a16:creationId xmlns:a16="http://schemas.microsoft.com/office/drawing/2014/main" id="{302CE967-88FA-08D6-34BE-DBFF42902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5"/>
          <a:srcRect l="18831" t="23569" r="41696" b="38855"/>
          <a:stretch/>
        </p:blipFill>
        <p:spPr>
          <a:xfrm>
            <a:off x="-21817" y="2569940"/>
            <a:ext cx="3200811" cy="2573560"/>
          </a:xfrm>
          <a:prstGeom prst="rect">
            <a:avLst/>
          </a:prstGeom>
        </p:spPr>
      </p:pic>
      <p:pic>
        <p:nvPicPr>
          <p:cNvPr id="15" name="20211028_131">
            <a:hlinkClick r:id="" action="ppaction://media"/>
            <a:extLst>
              <a:ext uri="{FF2B5EF4-FFF2-40B4-BE49-F238E27FC236}">
                <a16:creationId xmlns:a16="http://schemas.microsoft.com/office/drawing/2014/main" id="{C672A2D1-95A9-4089-F033-942A621D2C9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6"/>
          <a:srcRect l="18831" t="23569" r="41696" b="38855"/>
          <a:stretch/>
        </p:blipFill>
        <p:spPr>
          <a:xfrm>
            <a:off x="-21814" y="0"/>
            <a:ext cx="3200808" cy="2573560"/>
          </a:xfrm>
          <a:prstGeom prst="rect">
            <a:avLst/>
          </a:prstGeom>
        </p:spPr>
      </p:pic>
      <p:pic>
        <p:nvPicPr>
          <p:cNvPr id="16" name="20211028_94">
            <a:hlinkClick r:id="" action="ppaction://media"/>
            <a:extLst>
              <a:ext uri="{FF2B5EF4-FFF2-40B4-BE49-F238E27FC236}">
                <a16:creationId xmlns:a16="http://schemas.microsoft.com/office/drawing/2014/main" id="{2E7C22B2-37FA-45A6-869C-07B6170F29A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7"/>
          <a:srcRect l="18831" t="23569" r="41696" b="38855"/>
          <a:stretch/>
        </p:blipFill>
        <p:spPr>
          <a:xfrm>
            <a:off x="2971594" y="-3620"/>
            <a:ext cx="3200813" cy="2573560"/>
          </a:xfrm>
          <a:prstGeom prst="rect">
            <a:avLst/>
          </a:prstGeom>
        </p:spPr>
      </p:pic>
      <p:pic>
        <p:nvPicPr>
          <p:cNvPr id="17" name="20211028_335">
            <a:hlinkClick r:id="" action="ppaction://media"/>
            <a:extLst>
              <a:ext uri="{FF2B5EF4-FFF2-40B4-BE49-F238E27FC236}">
                <a16:creationId xmlns:a16="http://schemas.microsoft.com/office/drawing/2014/main" id="{D3718356-32F8-F3BB-F08D-A7C5F89BB3C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18"/>
          <a:srcRect l="18831" t="23569" r="41696" b="38855"/>
          <a:stretch/>
        </p:blipFill>
        <p:spPr>
          <a:xfrm>
            <a:off x="2971594" y="2569940"/>
            <a:ext cx="3200811" cy="2573560"/>
          </a:xfrm>
          <a:prstGeom prst="rect">
            <a:avLst/>
          </a:prstGeom>
        </p:spPr>
      </p:pic>
      <p:pic>
        <p:nvPicPr>
          <p:cNvPr id="19" name="20211028_193">
            <a:hlinkClick r:id="" action="ppaction://media"/>
            <a:extLst>
              <a:ext uri="{FF2B5EF4-FFF2-40B4-BE49-F238E27FC236}">
                <a16:creationId xmlns:a16="http://schemas.microsoft.com/office/drawing/2014/main" id="{88167249-A754-F9E0-B8C0-3B153C38C865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19"/>
          <a:srcRect l="18831" t="23569" r="41696" b="38855"/>
          <a:stretch/>
        </p:blipFill>
        <p:spPr>
          <a:xfrm>
            <a:off x="5943187" y="0"/>
            <a:ext cx="3200808" cy="2573561"/>
          </a:xfrm>
          <a:prstGeom prst="rect">
            <a:avLst/>
          </a:prstGeom>
        </p:spPr>
      </p:pic>
      <p:pic>
        <p:nvPicPr>
          <p:cNvPr id="20" name="20211028_171">
            <a:hlinkClick r:id="" action="ppaction://media"/>
            <a:extLst>
              <a:ext uri="{FF2B5EF4-FFF2-40B4-BE49-F238E27FC236}">
                <a16:creationId xmlns:a16="http://schemas.microsoft.com/office/drawing/2014/main" id="{98038996-B61C-A6E9-CF9F-ECC435A7B67F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0"/>
          <a:srcRect l="18832" t="23569" r="41695" b="38854"/>
          <a:stretch/>
        </p:blipFill>
        <p:spPr>
          <a:xfrm>
            <a:off x="5943192" y="2569940"/>
            <a:ext cx="3200808" cy="2573560"/>
          </a:xfrm>
          <a:prstGeom prst="rect">
            <a:avLst/>
          </a:prstGeom>
        </p:spPr>
      </p:pic>
      <p:sp>
        <p:nvSpPr>
          <p:cNvPr id="6074" name="Google Shape;6074;p40"/>
          <p:cNvSpPr txBox="1">
            <a:spLocks noGrp="1"/>
          </p:cNvSpPr>
          <p:nvPr>
            <p:ph type="subTitle" idx="1"/>
          </p:nvPr>
        </p:nvSpPr>
        <p:spPr>
          <a:xfrm>
            <a:off x="126008" y="178344"/>
            <a:ext cx="2286627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OUR FLARE</a:t>
            </a:r>
            <a:endParaRPr dirty="0"/>
          </a:p>
        </p:txBody>
      </p:sp>
      <p:sp>
        <p:nvSpPr>
          <p:cNvPr id="6075" name="Google Shape;6075;p40"/>
          <p:cNvSpPr txBox="1">
            <a:spLocks noGrp="1"/>
          </p:cNvSpPr>
          <p:nvPr>
            <p:ph type="title"/>
          </p:nvPr>
        </p:nvSpPr>
        <p:spPr>
          <a:xfrm>
            <a:off x="156985" y="564901"/>
            <a:ext cx="2211735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dirty="0"/>
              <a:t>20211028 X1.0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5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5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Google Shape;6087;p41"/>
          <p:cNvSpPr txBox="1">
            <a:spLocks noGrp="1"/>
          </p:cNvSpPr>
          <p:nvPr>
            <p:ph type="subTitle" idx="1"/>
          </p:nvPr>
        </p:nvSpPr>
        <p:spPr>
          <a:xfrm>
            <a:off x="484625" y="2571751"/>
            <a:ext cx="2779200" cy="1498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/>
              <a:t>Light curves of the entire flaring region from observational data compared with synthetic emissions.</a:t>
            </a:r>
            <a:endParaRPr sz="1600" dirty="0"/>
          </a:p>
        </p:txBody>
      </p:sp>
      <p:sp>
        <p:nvSpPr>
          <p:cNvPr id="6088" name="Google Shape;6088;p41"/>
          <p:cNvSpPr txBox="1">
            <a:spLocks noGrp="1"/>
          </p:cNvSpPr>
          <p:nvPr>
            <p:ph type="ctrTitle"/>
          </p:nvPr>
        </p:nvSpPr>
        <p:spPr>
          <a:xfrm>
            <a:off x="484776" y="1445352"/>
            <a:ext cx="3022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1"/>
              <a:t>LIGHT CURVES</a:t>
            </a:r>
            <a:endParaRPr sz="4001"/>
          </a:p>
        </p:txBody>
      </p:sp>
      <p:pic>
        <p:nvPicPr>
          <p:cNvPr id="6089" name="Google Shape;60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575" y="113351"/>
            <a:ext cx="5302926" cy="4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352E3-E6B2-D51F-5137-193A5A2C3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91" y="113351"/>
            <a:ext cx="5475302" cy="4948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7" name="Google Shape;5897;p37"/>
          <p:cNvGrpSpPr/>
          <p:nvPr/>
        </p:nvGrpSpPr>
        <p:grpSpPr>
          <a:xfrm>
            <a:off x="407661" y="440920"/>
            <a:ext cx="5683533" cy="4193640"/>
            <a:chOff x="407650" y="440920"/>
            <a:chExt cx="5683533" cy="4193640"/>
          </a:xfrm>
        </p:grpSpPr>
        <p:grpSp>
          <p:nvGrpSpPr>
            <p:cNvPr id="5898" name="Google Shape;5898;p37"/>
            <p:cNvGrpSpPr/>
            <p:nvPr/>
          </p:nvGrpSpPr>
          <p:grpSpPr>
            <a:xfrm>
              <a:off x="407650" y="444900"/>
              <a:ext cx="5040660" cy="3978725"/>
              <a:chOff x="407650" y="444900"/>
              <a:chExt cx="5040660" cy="3978725"/>
            </a:xfrm>
          </p:grpSpPr>
          <p:sp>
            <p:nvSpPr>
              <p:cNvPr id="5899" name="Google Shape;5899;p37"/>
              <p:cNvSpPr/>
              <p:nvPr/>
            </p:nvSpPr>
            <p:spPr>
              <a:xfrm>
                <a:off x="407650" y="2571748"/>
                <a:ext cx="611149" cy="61169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00" name="Google Shape;5900;p37"/>
              <p:cNvSpPr/>
              <p:nvPr/>
            </p:nvSpPr>
            <p:spPr>
              <a:xfrm>
                <a:off x="4907887" y="3882699"/>
                <a:ext cx="540423" cy="540926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01" name="Google Shape;5901;p37"/>
              <p:cNvSpPr/>
              <p:nvPr/>
            </p:nvSpPr>
            <p:spPr>
              <a:xfrm>
                <a:off x="1624738" y="10455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02" name="Google Shape;5902;p37"/>
              <p:cNvSpPr/>
              <p:nvPr/>
            </p:nvSpPr>
            <p:spPr>
              <a:xfrm>
                <a:off x="3580360" y="444900"/>
                <a:ext cx="483650" cy="48409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03" name="Google Shape;5903;p37"/>
            <p:cNvGrpSpPr/>
            <p:nvPr/>
          </p:nvGrpSpPr>
          <p:grpSpPr>
            <a:xfrm>
              <a:off x="1209981" y="697964"/>
              <a:ext cx="858544" cy="356719"/>
              <a:chOff x="219125" y="484675"/>
              <a:chExt cx="1622650" cy="674200"/>
            </a:xfrm>
          </p:grpSpPr>
          <p:sp>
            <p:nvSpPr>
              <p:cNvPr id="5904" name="Google Shape;5904;p3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905" name="Google Shape;5905;p3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906" name="Google Shape;5906;p3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07" name="Google Shape;5907;p3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08" name="Google Shape;5908;p3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5909" name="Google Shape;5909;p37"/>
            <p:cNvGrpSpPr/>
            <p:nvPr/>
          </p:nvGrpSpPr>
          <p:grpSpPr>
            <a:xfrm>
              <a:off x="5372097" y="3613933"/>
              <a:ext cx="719087" cy="1020627"/>
              <a:chOff x="7865075" y="285763"/>
              <a:chExt cx="716293" cy="1016662"/>
            </a:xfrm>
          </p:grpSpPr>
          <p:sp>
            <p:nvSpPr>
              <p:cNvPr id="5910" name="Google Shape;5910;p37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11" name="Google Shape;5911;p37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2" name="Google Shape;5912;p37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3" name="Google Shape;5913;p37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4" name="Google Shape;5914;p37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15" name="Google Shape;5915;p37"/>
            <p:cNvGrpSpPr/>
            <p:nvPr/>
          </p:nvGrpSpPr>
          <p:grpSpPr>
            <a:xfrm rot="2465502">
              <a:off x="4244898" y="535674"/>
              <a:ext cx="629288" cy="909724"/>
              <a:chOff x="8233275" y="1900925"/>
              <a:chExt cx="753525" cy="1089325"/>
            </a:xfrm>
          </p:grpSpPr>
          <p:sp>
            <p:nvSpPr>
              <p:cNvPr id="5916" name="Google Shape;5916;p3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17" name="Google Shape;5917;p3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8" name="Google Shape;5918;p3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19" name="Google Shape;5919;p3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20" name="Google Shape;5920;p37"/>
            <p:cNvGrpSpPr/>
            <p:nvPr/>
          </p:nvGrpSpPr>
          <p:grpSpPr>
            <a:xfrm>
              <a:off x="2068525" y="601800"/>
              <a:ext cx="3299163" cy="2877572"/>
              <a:chOff x="5001275" y="1024425"/>
              <a:chExt cx="3299163" cy="2877572"/>
            </a:xfrm>
          </p:grpSpPr>
          <p:grpSp>
            <p:nvGrpSpPr>
              <p:cNvPr id="5921" name="Google Shape;5921;p37"/>
              <p:cNvGrpSpPr/>
              <p:nvPr/>
            </p:nvGrpSpPr>
            <p:grpSpPr>
              <a:xfrm>
                <a:off x="5659387" y="1024425"/>
                <a:ext cx="2641051" cy="938351"/>
                <a:chOff x="5659388" y="1024425"/>
                <a:chExt cx="2641051" cy="938351"/>
              </a:xfrm>
            </p:grpSpPr>
            <p:sp>
              <p:nvSpPr>
                <p:cNvPr id="5922" name="Google Shape;5922;p37"/>
                <p:cNvSpPr/>
                <p:nvPr/>
              </p:nvSpPr>
              <p:spPr>
                <a:xfrm>
                  <a:off x="5659388" y="16904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923" name="Google Shape;5923;p37"/>
                <p:cNvSpPr/>
                <p:nvPr/>
              </p:nvSpPr>
              <p:spPr>
                <a:xfrm>
                  <a:off x="8028388" y="10244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sp>
            <p:nvSpPr>
              <p:cNvPr id="5924" name="Google Shape;5924;p37"/>
              <p:cNvSpPr/>
              <p:nvPr/>
            </p:nvSpPr>
            <p:spPr>
              <a:xfrm>
                <a:off x="5001275" y="3402604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925" name="Google Shape;5925;p37"/>
            <p:cNvGrpSpPr/>
            <p:nvPr/>
          </p:nvGrpSpPr>
          <p:grpSpPr>
            <a:xfrm>
              <a:off x="1210045" y="1459969"/>
              <a:ext cx="858556" cy="947256"/>
              <a:chOff x="6715777" y="3950739"/>
              <a:chExt cx="586325" cy="646900"/>
            </a:xfrm>
          </p:grpSpPr>
          <p:sp>
            <p:nvSpPr>
              <p:cNvPr id="5926" name="Google Shape;5926;p3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27" name="Google Shape;5927;p3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928" name="Google Shape;5928;p3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29" name="Google Shape;5929;p3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30" name="Google Shape;5930;p3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31" name="Google Shape;5931;p3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932" name="Google Shape;5932;p3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sp>
        <p:nvSpPr>
          <p:cNvPr id="5936" name="Google Shape;5936;p37"/>
          <p:cNvSpPr txBox="1"/>
          <p:nvPr/>
        </p:nvSpPr>
        <p:spPr>
          <a:xfrm>
            <a:off x="7002284" y="4744458"/>
            <a:ext cx="2227441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8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.(</a:t>
            </a:r>
            <a:r>
              <a:rPr lang="en" sz="168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Barnes et al., 2019)</a:t>
            </a:r>
            <a:endParaRPr sz="168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FD94CB-1D27-70FA-03D6-40D09328EB57}"/>
                  </a:ext>
                </a:extLst>
              </p:cNvPr>
              <p:cNvSpPr txBox="1"/>
              <p:nvPr/>
            </p:nvSpPr>
            <p:spPr>
              <a:xfrm>
                <a:off x="638813" y="244373"/>
                <a:ext cx="4592860" cy="1614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FD94CB-1D27-70FA-03D6-40D09328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13" y="244373"/>
                <a:ext cx="4592860" cy="161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FB4DCE-8B0C-3608-1AF5-D79B22981C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23453" y="1554488"/>
            <a:ext cx="4938929" cy="2943680"/>
          </a:xfrm>
          <a:prstGeom prst="rect">
            <a:avLst/>
          </a:prstGeom>
        </p:spPr>
      </p:pic>
      <p:sp>
        <p:nvSpPr>
          <p:cNvPr id="5933" name="Google Shape;5933;p37"/>
          <p:cNvSpPr txBox="1">
            <a:spLocks noGrp="1"/>
          </p:cNvSpPr>
          <p:nvPr>
            <p:ph type="title"/>
          </p:nvPr>
        </p:nvSpPr>
        <p:spPr>
          <a:xfrm>
            <a:off x="713227" y="3683001"/>
            <a:ext cx="3858900" cy="10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SynthesizAR</a:t>
            </a:r>
            <a:endParaRPr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97349B-629F-41FB-8007-0F435029B80E}"/>
              </a:ext>
            </a:extLst>
          </p:cNvPr>
          <p:cNvSpPr txBox="1"/>
          <p:nvPr/>
        </p:nvSpPr>
        <p:spPr>
          <a:xfrm>
            <a:off x="547128" y="1595306"/>
            <a:ext cx="2184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-US" sz="16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Boerner et al., 2012)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070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8" name="Google Shape;6208;p45"/>
          <p:cNvSpPr txBox="1">
            <a:spLocks noGrp="1"/>
          </p:cNvSpPr>
          <p:nvPr>
            <p:ph type="subTitle" idx="1"/>
          </p:nvPr>
        </p:nvSpPr>
        <p:spPr>
          <a:xfrm>
            <a:off x="2733151" y="4522150"/>
            <a:ext cx="3677700" cy="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/>
              <a:t>EBTEL and Coordinates. Uniform temperature and density.</a:t>
            </a:r>
            <a:endParaRPr sz="1600" dirty="0"/>
          </a:p>
        </p:txBody>
      </p:sp>
      <p:sp>
        <p:nvSpPr>
          <p:cNvPr id="6209" name="Google Shape;6209;p45"/>
          <p:cNvSpPr txBox="1">
            <a:spLocks noGrp="1"/>
          </p:cNvSpPr>
          <p:nvPr>
            <p:ph type="ctrTitle"/>
          </p:nvPr>
        </p:nvSpPr>
        <p:spPr>
          <a:xfrm>
            <a:off x="2634602" y="3957852"/>
            <a:ext cx="38748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IMPORTING LOOPS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7DDC9-237F-840C-6CD2-4BFFDF81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4" y="522513"/>
            <a:ext cx="4214937" cy="333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064BB-26F3-2059-726D-6917FC775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472" y="522513"/>
            <a:ext cx="4219204" cy="3336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B00D60-FD68-2143-39D8-CE76318B8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380" y="85941"/>
            <a:ext cx="4265761" cy="3877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C6670-961A-CACB-7D11-34B806EF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12842"/>
            <a:ext cx="7717800" cy="572700"/>
          </a:xfrm>
        </p:spPr>
        <p:txBody>
          <a:bodyPr/>
          <a:lstStyle/>
          <a:p>
            <a:r>
              <a:rPr lang="en-US" dirty="0"/>
              <a:t>ANIMATIONS</a:t>
            </a:r>
          </a:p>
        </p:txBody>
      </p:sp>
      <p:pic>
        <p:nvPicPr>
          <p:cNvPr id="2" name="aia_94_proper">
            <a:hlinkClick r:id="" action="ppaction://media"/>
            <a:extLst>
              <a:ext uri="{FF2B5EF4-FFF2-40B4-BE49-F238E27FC236}">
                <a16:creationId xmlns:a16="http://schemas.microsoft.com/office/drawing/2014/main" id="{2F44EC8E-DC21-2984-7C75-216327D20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8014" y="713937"/>
            <a:ext cx="2752847" cy="2132255"/>
          </a:xfrm>
          <a:prstGeom prst="rect">
            <a:avLst/>
          </a:prstGeom>
        </p:spPr>
      </p:pic>
      <p:pic>
        <p:nvPicPr>
          <p:cNvPr id="4" name="aia_131_proper">
            <a:hlinkClick r:id="" action="ppaction://media"/>
            <a:extLst>
              <a:ext uri="{FF2B5EF4-FFF2-40B4-BE49-F238E27FC236}">
                <a16:creationId xmlns:a16="http://schemas.microsoft.com/office/drawing/2014/main" id="{5382AFC3-5580-5B2A-47B3-B25D6A2688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99984" y="713937"/>
            <a:ext cx="2752846" cy="2132255"/>
          </a:xfrm>
          <a:prstGeom prst="rect">
            <a:avLst/>
          </a:prstGeom>
        </p:spPr>
      </p:pic>
      <p:pic>
        <p:nvPicPr>
          <p:cNvPr id="5" name="aia_171_proper">
            <a:hlinkClick r:id="" action="ppaction://media"/>
            <a:extLst>
              <a:ext uri="{FF2B5EF4-FFF2-40B4-BE49-F238E27FC236}">
                <a16:creationId xmlns:a16="http://schemas.microsoft.com/office/drawing/2014/main" id="{35790582-4147-D84E-4BD5-13A3FFCD402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166029" y="713937"/>
            <a:ext cx="2752846" cy="2132255"/>
          </a:xfrm>
          <a:prstGeom prst="rect">
            <a:avLst/>
          </a:prstGeom>
        </p:spPr>
      </p:pic>
      <p:pic>
        <p:nvPicPr>
          <p:cNvPr id="6" name="aia_193_proper">
            <a:hlinkClick r:id="" action="ppaction://media"/>
            <a:extLst>
              <a:ext uri="{FF2B5EF4-FFF2-40B4-BE49-F238E27FC236}">
                <a16:creationId xmlns:a16="http://schemas.microsoft.com/office/drawing/2014/main" id="{512265CC-6667-63C6-8090-E0BAE0E39A8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08014" y="3011245"/>
            <a:ext cx="2752846" cy="2132255"/>
          </a:xfrm>
          <a:prstGeom prst="rect">
            <a:avLst/>
          </a:prstGeom>
        </p:spPr>
      </p:pic>
      <p:pic>
        <p:nvPicPr>
          <p:cNvPr id="7" name="aia_211_proper">
            <a:hlinkClick r:id="" action="ppaction://media"/>
            <a:extLst>
              <a:ext uri="{FF2B5EF4-FFF2-40B4-BE49-F238E27FC236}">
                <a16:creationId xmlns:a16="http://schemas.microsoft.com/office/drawing/2014/main" id="{057C20F7-63A4-C1E7-5764-57339F043F94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9984" y="3011244"/>
            <a:ext cx="2752846" cy="2132255"/>
          </a:xfrm>
          <a:prstGeom prst="rect">
            <a:avLst/>
          </a:prstGeom>
        </p:spPr>
      </p:pic>
      <p:pic>
        <p:nvPicPr>
          <p:cNvPr id="8" name="aia_335_proper">
            <a:hlinkClick r:id="" action="ppaction://media"/>
            <a:extLst>
              <a:ext uri="{FF2B5EF4-FFF2-40B4-BE49-F238E27FC236}">
                <a16:creationId xmlns:a16="http://schemas.microsoft.com/office/drawing/2014/main" id="{A5AAD66F-3893-2A01-893A-67ADFBD80F5C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183140" y="3011245"/>
            <a:ext cx="2718625" cy="213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9" name="Google Shape;6259;p47"/>
          <p:cNvGrpSpPr/>
          <p:nvPr/>
        </p:nvGrpSpPr>
        <p:grpSpPr>
          <a:xfrm>
            <a:off x="4403088" y="266548"/>
            <a:ext cx="4163047" cy="4160039"/>
            <a:chOff x="4403077" y="266538"/>
            <a:chExt cx="4163047" cy="4160039"/>
          </a:xfrm>
        </p:grpSpPr>
        <p:sp>
          <p:nvSpPr>
            <p:cNvPr id="6260" name="Google Shape;6260;p47"/>
            <p:cNvSpPr/>
            <p:nvPr/>
          </p:nvSpPr>
          <p:spPr>
            <a:xfrm>
              <a:off x="7271841" y="380557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261" name="Google Shape;6261;p47"/>
            <p:cNvSpPr/>
            <p:nvPr/>
          </p:nvSpPr>
          <p:spPr>
            <a:xfrm>
              <a:off x="6715779" y="266538"/>
              <a:ext cx="356395" cy="3567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262" name="Google Shape;6262;p47"/>
            <p:cNvSpPr/>
            <p:nvPr/>
          </p:nvSpPr>
          <p:spPr>
            <a:xfrm>
              <a:off x="4464616" y="65302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263" name="Google Shape;6263;p47"/>
            <p:cNvSpPr/>
            <p:nvPr/>
          </p:nvSpPr>
          <p:spPr>
            <a:xfrm>
              <a:off x="7524349" y="30532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264" name="Google Shape;6264;p47"/>
            <p:cNvSpPr/>
            <p:nvPr/>
          </p:nvSpPr>
          <p:spPr>
            <a:xfrm>
              <a:off x="4403077" y="2299677"/>
              <a:ext cx="270175" cy="27041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265" name="Google Shape;6265;p47"/>
            <p:cNvSpPr/>
            <p:nvPr/>
          </p:nvSpPr>
          <p:spPr>
            <a:xfrm>
              <a:off x="8295949" y="15636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6266" name="Google Shape;6266;p47"/>
          <p:cNvGrpSpPr/>
          <p:nvPr/>
        </p:nvGrpSpPr>
        <p:grpSpPr>
          <a:xfrm>
            <a:off x="4673251" y="615501"/>
            <a:ext cx="3668096" cy="3418800"/>
            <a:chOff x="4673251" y="615500"/>
            <a:chExt cx="3668096" cy="3418800"/>
          </a:xfrm>
        </p:grpSpPr>
        <p:grpSp>
          <p:nvGrpSpPr>
            <p:cNvPr id="6267" name="Google Shape;6267;p47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6268" name="Google Shape;6268;p47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69" name="Google Shape;6269;p47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grpSp>
            <p:nvGrpSpPr>
              <p:cNvPr id="6270" name="Google Shape;6270;p47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6271" name="Google Shape;6271;p47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72" name="Google Shape;6272;p47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73" name="Google Shape;6273;p47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74" name="Google Shape;6274;p47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75" name="Google Shape;6275;p47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76" name="Google Shape;6276;p47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6277" name="Google Shape;6277;p47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6278" name="Google Shape;6278;p47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79" name="Google Shape;6279;p47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80" name="Google Shape;6280;p47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81" name="Google Shape;6281;p47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6282" name="Google Shape;6282;p47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6283" name="Google Shape;6283;p47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84" name="Google Shape;6284;p47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85" name="Google Shape;6285;p47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86" name="Google Shape;6286;p47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6287" name="Google Shape;6287;p47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6288" name="Google Shape;6288;p47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89" name="Google Shape;6289;p47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0" name="Google Shape;6290;p47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1" name="Google Shape;6291;p47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2" name="Google Shape;6292;p47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3" name="Google Shape;6293;p47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4" name="Google Shape;6294;p47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5" name="Google Shape;6295;p47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6" name="Google Shape;6296;p47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7" name="Google Shape;6297;p47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8" name="Google Shape;6298;p47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99" name="Google Shape;6299;p47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300" name="Google Shape;6300;p47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301" name="Google Shape;6301;p47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302" name="Google Shape;6302;p47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303" name="Google Shape;6303;p47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304" name="Google Shape;6304;p47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305" name="Google Shape;6305;p47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306" name="Google Shape;6306;p47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307" name="Google Shape;6307;p47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308" name="Google Shape;6308;p47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6309" name="Google Shape;6309;p47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6310" name="Google Shape;6310;p47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11" name="Google Shape;6311;p47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12" name="Google Shape;6312;p47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13" name="Google Shape;6313;p47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14" name="Google Shape;6314;p47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15" name="Google Shape;6315;p47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16" name="Google Shape;6316;p47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17" name="Google Shape;6317;p47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18" name="Google Shape;6318;p47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19" name="Google Shape;6319;p47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0" name="Google Shape;6320;p47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1" name="Google Shape;6321;p47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2" name="Google Shape;6322;p47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3" name="Google Shape;6323;p47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4" name="Google Shape;6324;p47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5" name="Google Shape;6325;p47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6" name="Google Shape;6326;p47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7" name="Google Shape;6327;p47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8" name="Google Shape;6328;p47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329" name="Google Shape;6329;p47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sp>
        <p:nvSpPr>
          <p:cNvPr id="6330" name="Google Shape;6330;p47"/>
          <p:cNvSpPr txBox="1">
            <a:spLocks noGrp="1"/>
          </p:cNvSpPr>
          <p:nvPr>
            <p:ph type="title"/>
          </p:nvPr>
        </p:nvSpPr>
        <p:spPr>
          <a:xfrm>
            <a:off x="711326" y="714476"/>
            <a:ext cx="12639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6331" name="Google Shape;6331;p47"/>
          <p:cNvSpPr txBox="1">
            <a:spLocks noGrp="1"/>
          </p:cNvSpPr>
          <p:nvPr>
            <p:ph type="title" idx="2"/>
          </p:nvPr>
        </p:nvSpPr>
        <p:spPr>
          <a:xfrm>
            <a:off x="711326" y="1547576"/>
            <a:ext cx="3546300" cy="1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EXTENSIONS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4F21948-E82C-14B6-6D77-C36797740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6251" y="3664937"/>
            <a:ext cx="5653200" cy="638245"/>
          </a:xfrm>
        </p:spPr>
        <p:txBody>
          <a:bodyPr/>
          <a:lstStyle/>
          <a:p>
            <a:r>
              <a:rPr lang="en-US" dirty="0"/>
              <a:t>LOOP DISTRIBUTIONS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4353C-83FC-E5BD-B37D-26C3401D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451" y="4097130"/>
            <a:ext cx="3132000" cy="840318"/>
          </a:xfrm>
        </p:spPr>
        <p:txBody>
          <a:bodyPr/>
          <a:lstStyle/>
          <a:p>
            <a:r>
              <a:rPr lang="en-US" dirty="0"/>
              <a:t>RTV distributions for temperature and density.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B5C8-91E1-E141-F3D1-2163D96A1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404" r="2095" b="1"/>
          <a:stretch/>
        </p:blipFill>
        <p:spPr>
          <a:xfrm>
            <a:off x="2766251" y="188191"/>
            <a:ext cx="4466162" cy="2079524"/>
          </a:xfrm>
          <a:prstGeom prst="rect">
            <a:avLst/>
          </a:prstGeom>
        </p:spPr>
      </p:pic>
      <p:sp>
        <p:nvSpPr>
          <p:cNvPr id="6" name="Google Shape;5936;p37">
            <a:extLst>
              <a:ext uri="{FF2B5EF4-FFF2-40B4-BE49-F238E27FC236}">
                <a16:creationId xmlns:a16="http://schemas.microsoft.com/office/drawing/2014/main" id="{E534FBEB-6B91-9D8C-E596-D086B56A0A8F}"/>
              </a:ext>
            </a:extLst>
          </p:cNvPr>
          <p:cNvSpPr txBox="1"/>
          <p:nvPr/>
        </p:nvSpPr>
        <p:spPr>
          <a:xfrm>
            <a:off x="2492587" y="4723341"/>
            <a:ext cx="4704626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68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(Rosner et al. 1978; Credit: Dana </a:t>
            </a:r>
            <a:r>
              <a:rPr lang="en-US" sz="1680" dirty="0" err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Longcope</a:t>
            </a:r>
            <a:r>
              <a:rPr lang="en-US" sz="168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8DA5B-F73B-5B64-1EB2-20DDB813963D}"/>
                  </a:ext>
                </a:extLst>
              </p:cNvPr>
              <p:cNvSpPr txBox="1"/>
              <p:nvPr/>
            </p:nvSpPr>
            <p:spPr>
              <a:xfrm>
                <a:off x="1612533" y="2472866"/>
                <a:ext cx="4052584" cy="508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=1.29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68DA5B-F73B-5B64-1EB2-20DDB8139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33" y="2472866"/>
                <a:ext cx="4052584" cy="508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80D5A-FCE9-4C94-0DA3-7E64ED700A1A}"/>
                  </a:ext>
                </a:extLst>
              </p:cNvPr>
              <p:cNvSpPr txBox="1"/>
              <p:nvPr/>
            </p:nvSpPr>
            <p:spPr>
              <a:xfrm>
                <a:off x="4425696" y="2951762"/>
                <a:ext cx="4294632" cy="600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0.77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80D5A-FCE9-4C94-0DA3-7E64ED700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696" y="2951762"/>
                <a:ext cx="4294632" cy="600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66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0" name="Google Shape;5510;p29"/>
          <p:cNvGrpSpPr/>
          <p:nvPr/>
        </p:nvGrpSpPr>
        <p:grpSpPr>
          <a:xfrm>
            <a:off x="4900886" y="3123176"/>
            <a:ext cx="721200" cy="721200"/>
            <a:chOff x="637025" y="1546150"/>
            <a:chExt cx="721200" cy="721200"/>
          </a:xfrm>
        </p:grpSpPr>
        <p:grpSp>
          <p:nvGrpSpPr>
            <p:cNvPr id="5511" name="Google Shape;5511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12" name="Google Shape;5512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13" name="Google Shape;5513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sp>
          <p:nvSpPr>
            <p:cNvPr id="5514" name="Google Shape;5514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5516" name="Google Shape;5516;p29"/>
          <p:cNvGrpSpPr/>
          <p:nvPr/>
        </p:nvGrpSpPr>
        <p:grpSpPr>
          <a:xfrm>
            <a:off x="1037060" y="1546151"/>
            <a:ext cx="721200" cy="721200"/>
            <a:chOff x="637025" y="1546150"/>
            <a:chExt cx="721200" cy="721200"/>
          </a:xfrm>
        </p:grpSpPr>
        <p:grpSp>
          <p:nvGrpSpPr>
            <p:cNvPr id="5517" name="Google Shape;5517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18" name="Google Shape;5518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19" name="Google Shape;5519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sp>
          <p:nvSpPr>
            <p:cNvPr id="5520" name="Google Shape;5520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5522" name="Google Shape;5522;p29"/>
          <p:cNvGrpSpPr/>
          <p:nvPr/>
        </p:nvGrpSpPr>
        <p:grpSpPr>
          <a:xfrm>
            <a:off x="4900886" y="1546151"/>
            <a:ext cx="721200" cy="721200"/>
            <a:chOff x="637025" y="1546150"/>
            <a:chExt cx="721200" cy="721200"/>
          </a:xfrm>
        </p:grpSpPr>
        <p:grpSp>
          <p:nvGrpSpPr>
            <p:cNvPr id="5523" name="Google Shape;5523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24" name="Google Shape;5524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25" name="Google Shape;5525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sp>
          <p:nvSpPr>
            <p:cNvPr id="5526" name="Google Shape;5526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5528" name="Google Shape;5528;p29"/>
          <p:cNvGrpSpPr/>
          <p:nvPr/>
        </p:nvGrpSpPr>
        <p:grpSpPr>
          <a:xfrm>
            <a:off x="1037060" y="3123176"/>
            <a:ext cx="721200" cy="721200"/>
            <a:chOff x="637025" y="1546150"/>
            <a:chExt cx="721200" cy="721200"/>
          </a:xfrm>
        </p:grpSpPr>
        <p:grpSp>
          <p:nvGrpSpPr>
            <p:cNvPr id="5529" name="Google Shape;5529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30" name="Google Shape;5530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31" name="Google Shape;5531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sp>
          <p:nvSpPr>
            <p:cNvPr id="5532" name="Google Shape;5532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sp>
        <p:nvSpPr>
          <p:cNvPr id="5539" name="Google Shape;5539;p29"/>
          <p:cNvSpPr txBox="1">
            <a:spLocks noGrp="1"/>
          </p:cNvSpPr>
          <p:nvPr>
            <p:ph type="subTitle" idx="4"/>
          </p:nvPr>
        </p:nvSpPr>
        <p:spPr>
          <a:xfrm>
            <a:off x="5818411" y="2186375"/>
            <a:ext cx="2247600" cy="7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/>
              <a:t>Magnetic Extrapolation, UFC, Two-phase Heating</a:t>
            </a:r>
            <a:endParaRPr sz="1600" dirty="0"/>
          </a:p>
        </p:txBody>
      </p:sp>
      <p:sp>
        <p:nvSpPr>
          <p:cNvPr id="5540" name="Google Shape;5540;p29"/>
          <p:cNvSpPr txBox="1">
            <a:spLocks noGrp="1"/>
          </p:cNvSpPr>
          <p:nvPr>
            <p:ph type="subTitle" idx="6"/>
          </p:nvPr>
        </p:nvSpPr>
        <p:spPr>
          <a:xfrm>
            <a:off x="5818411" y="3744750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/>
              <a:t>Loop distributions</a:t>
            </a:r>
            <a:endParaRPr sz="1600" dirty="0"/>
          </a:p>
        </p:txBody>
      </p:sp>
      <p:sp>
        <p:nvSpPr>
          <p:cNvPr id="5546" name="Google Shape;5546;p29"/>
          <p:cNvSpPr txBox="1">
            <a:spLocks noGrp="1"/>
          </p:cNvSpPr>
          <p:nvPr>
            <p:ph type="subTitle" idx="7"/>
          </p:nvPr>
        </p:nvSpPr>
        <p:spPr>
          <a:xfrm>
            <a:off x="1902261" y="1744626"/>
            <a:ext cx="2148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BACKGROUND</a:t>
            </a:r>
            <a:endParaRPr dirty="0"/>
          </a:p>
        </p:txBody>
      </p:sp>
      <p:sp>
        <p:nvSpPr>
          <p:cNvPr id="5535" name="Google Shape;5535;p29"/>
          <p:cNvSpPr txBox="1">
            <a:spLocks noGrp="1"/>
          </p:cNvSpPr>
          <p:nvPr>
            <p:ph type="title" idx="14"/>
          </p:nvPr>
        </p:nvSpPr>
        <p:spPr>
          <a:xfrm>
            <a:off x="1033013" y="1735351"/>
            <a:ext cx="721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5536" name="Google Shape;5536;p29"/>
          <p:cNvSpPr txBox="1">
            <a:spLocks noGrp="1"/>
          </p:cNvSpPr>
          <p:nvPr>
            <p:ph type="title" idx="9"/>
          </p:nvPr>
        </p:nvSpPr>
        <p:spPr>
          <a:xfrm>
            <a:off x="4904388" y="1735351"/>
            <a:ext cx="721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5537" name="Google Shape;5537;p29"/>
          <p:cNvSpPr txBox="1">
            <a:spLocks noGrp="1"/>
          </p:cNvSpPr>
          <p:nvPr>
            <p:ph type="title" idx="15"/>
          </p:nvPr>
        </p:nvSpPr>
        <p:spPr>
          <a:xfrm>
            <a:off x="1033013" y="3304652"/>
            <a:ext cx="721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5538" name="Google Shape;5538;p29"/>
          <p:cNvSpPr txBox="1">
            <a:spLocks noGrp="1"/>
          </p:cNvSpPr>
          <p:nvPr>
            <p:ph type="subTitle" idx="2"/>
          </p:nvPr>
        </p:nvSpPr>
        <p:spPr>
          <a:xfrm>
            <a:off x="1902261" y="3744759"/>
            <a:ext cx="2148900" cy="721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/>
              <a:t>Python SynthesizAR, Importing loop EBTEL results</a:t>
            </a:r>
            <a:endParaRPr sz="1600" dirty="0"/>
          </a:p>
        </p:txBody>
      </p:sp>
      <p:sp>
        <p:nvSpPr>
          <p:cNvPr id="5543" name="Google Shape;5543;p29"/>
          <p:cNvSpPr txBox="1">
            <a:spLocks noGrp="1"/>
          </p:cNvSpPr>
          <p:nvPr>
            <p:ph type="subTitle" idx="1"/>
          </p:nvPr>
        </p:nvSpPr>
        <p:spPr>
          <a:xfrm>
            <a:off x="1902261" y="3305426"/>
            <a:ext cx="2148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CURRENT WORK</a:t>
            </a:r>
            <a:endParaRPr/>
          </a:p>
        </p:txBody>
      </p:sp>
      <p:sp>
        <p:nvSpPr>
          <p:cNvPr id="5534" name="Google Shape;5534;p29"/>
          <p:cNvSpPr txBox="1">
            <a:spLocks noGrp="1"/>
          </p:cNvSpPr>
          <p:nvPr>
            <p:ph type="title" idx="13"/>
          </p:nvPr>
        </p:nvSpPr>
        <p:spPr>
          <a:xfrm>
            <a:off x="4904388" y="3304652"/>
            <a:ext cx="721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5541" name="Google Shape;5541;p29"/>
          <p:cNvSpPr txBox="1">
            <a:spLocks noGrp="1"/>
          </p:cNvSpPr>
          <p:nvPr>
            <p:ph type="subTitle" idx="8"/>
          </p:nvPr>
        </p:nvSpPr>
        <p:spPr>
          <a:xfrm>
            <a:off x="1902261" y="2186375"/>
            <a:ext cx="2148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Solar flares, SDO, EBTEL</a:t>
            </a:r>
            <a:endParaRPr sz="1600"/>
          </a:p>
        </p:txBody>
      </p:sp>
      <p:sp>
        <p:nvSpPr>
          <p:cNvPr id="5542" name="Google Shape;5542;p29"/>
          <p:cNvSpPr txBox="1">
            <a:spLocks noGrp="1"/>
          </p:cNvSpPr>
          <p:nvPr>
            <p:ph type="title"/>
          </p:nvPr>
        </p:nvSpPr>
        <p:spPr>
          <a:xfrm>
            <a:off x="713226" y="44502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OVERVIEW</a:t>
            </a:r>
            <a:endParaRPr dirty="0"/>
          </a:p>
        </p:txBody>
      </p:sp>
      <p:sp>
        <p:nvSpPr>
          <p:cNvPr id="5544" name="Google Shape;5544;p29"/>
          <p:cNvSpPr txBox="1">
            <a:spLocks noGrp="1"/>
          </p:cNvSpPr>
          <p:nvPr>
            <p:ph type="subTitle" idx="3"/>
          </p:nvPr>
        </p:nvSpPr>
        <p:spPr>
          <a:xfrm>
            <a:off x="5818411" y="1744626"/>
            <a:ext cx="2148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lt1"/>
              </a:buClr>
              <a:buSzPts val="1100"/>
            </a:pPr>
            <a:r>
              <a:rPr lang="en"/>
              <a:t>PREVIOUS WORK</a:t>
            </a:r>
            <a:endParaRPr/>
          </a:p>
        </p:txBody>
      </p:sp>
      <p:sp>
        <p:nvSpPr>
          <p:cNvPr id="5545" name="Google Shape;5545;p29"/>
          <p:cNvSpPr txBox="1">
            <a:spLocks noGrp="1"/>
          </p:cNvSpPr>
          <p:nvPr>
            <p:ph type="subTitle" idx="5"/>
          </p:nvPr>
        </p:nvSpPr>
        <p:spPr>
          <a:xfrm>
            <a:off x="5818411" y="3305426"/>
            <a:ext cx="21489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EXTENSION</a:t>
            </a:r>
            <a:endParaRPr dirty="0"/>
          </a:p>
        </p:txBody>
      </p:sp>
      <p:sp>
        <p:nvSpPr>
          <p:cNvPr id="5547" name="Google Shape;5547;p29"/>
          <p:cNvSpPr/>
          <p:nvPr/>
        </p:nvSpPr>
        <p:spPr>
          <a:xfrm>
            <a:off x="8679538" y="4325884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8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Google Shape;6145;p43"/>
          <p:cNvGrpSpPr/>
          <p:nvPr/>
        </p:nvGrpSpPr>
        <p:grpSpPr>
          <a:xfrm>
            <a:off x="357850" y="311668"/>
            <a:ext cx="8409438" cy="4409079"/>
            <a:chOff x="357850" y="311660"/>
            <a:chExt cx="8409438" cy="4409079"/>
          </a:xfrm>
        </p:grpSpPr>
        <p:grpSp>
          <p:nvGrpSpPr>
            <p:cNvPr id="6146" name="Google Shape;6146;p43"/>
            <p:cNvGrpSpPr/>
            <p:nvPr/>
          </p:nvGrpSpPr>
          <p:grpSpPr>
            <a:xfrm>
              <a:off x="4305534" y="311660"/>
              <a:ext cx="4139945" cy="4051164"/>
              <a:chOff x="3892890" y="149086"/>
              <a:chExt cx="4453470" cy="4357965"/>
            </a:xfrm>
          </p:grpSpPr>
          <p:sp>
            <p:nvSpPr>
              <p:cNvPr id="6147" name="Google Shape;6147;p43"/>
              <p:cNvSpPr/>
              <p:nvPr/>
            </p:nvSpPr>
            <p:spPr>
              <a:xfrm rot="-5400000">
                <a:off x="4102976" y="3971420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48" name="Google Shape;6148;p43"/>
              <p:cNvSpPr/>
              <p:nvPr/>
            </p:nvSpPr>
            <p:spPr>
              <a:xfrm rot="-5400000">
                <a:off x="4927590" y="40318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49" name="Google Shape;6149;p43"/>
              <p:cNvSpPr/>
              <p:nvPr/>
            </p:nvSpPr>
            <p:spPr>
              <a:xfrm rot="-5400000">
                <a:off x="3893008" y="59088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50" name="Google Shape;6150;p43"/>
              <p:cNvSpPr/>
              <p:nvPr/>
            </p:nvSpPr>
            <p:spPr>
              <a:xfrm rot="10800000">
                <a:off x="7810985" y="817549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51" name="Google Shape;6151;p43"/>
              <p:cNvSpPr/>
              <p:nvPr/>
            </p:nvSpPr>
            <p:spPr>
              <a:xfrm rot="10800000">
                <a:off x="7055005" y="7871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52" name="Google Shape;6152;p43"/>
              <p:cNvSpPr/>
              <p:nvPr/>
            </p:nvSpPr>
            <p:spPr>
              <a:xfrm rot="10800000">
                <a:off x="7269065" y="149086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153" name="Google Shape;6153;p43"/>
            <p:cNvGrpSpPr/>
            <p:nvPr/>
          </p:nvGrpSpPr>
          <p:grpSpPr>
            <a:xfrm>
              <a:off x="4572000" y="583244"/>
              <a:ext cx="1374060" cy="570913"/>
              <a:chOff x="219125" y="484675"/>
              <a:chExt cx="1622650" cy="674200"/>
            </a:xfrm>
          </p:grpSpPr>
          <p:sp>
            <p:nvSpPr>
              <p:cNvPr id="6154" name="Google Shape;6154;p43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155" name="Google Shape;6155;p43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156" name="Google Shape;6156;p43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157" name="Google Shape;6157;p43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158" name="Google Shape;6158;p43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6159" name="Google Shape;6159;p43"/>
            <p:cNvGrpSpPr/>
            <p:nvPr/>
          </p:nvGrpSpPr>
          <p:grpSpPr>
            <a:xfrm rot="-5400000">
              <a:off x="5220781" y="4238436"/>
              <a:ext cx="394094" cy="569717"/>
              <a:chOff x="8233275" y="1900925"/>
              <a:chExt cx="753525" cy="1089325"/>
            </a:xfrm>
          </p:grpSpPr>
          <p:sp>
            <p:nvSpPr>
              <p:cNvPr id="6160" name="Google Shape;6160;p43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61" name="Google Shape;6161;p43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62" name="Google Shape;6162;p43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63" name="Google Shape;6163;p43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164" name="Google Shape;6164;p43"/>
            <p:cNvGrpSpPr/>
            <p:nvPr/>
          </p:nvGrpSpPr>
          <p:grpSpPr>
            <a:xfrm rot="10800000">
              <a:off x="3677828" y="3566948"/>
              <a:ext cx="688052" cy="759072"/>
              <a:chOff x="6715777" y="3950739"/>
              <a:chExt cx="586325" cy="646900"/>
            </a:xfrm>
          </p:grpSpPr>
          <p:sp>
            <p:nvSpPr>
              <p:cNvPr id="6165" name="Google Shape;6165;p43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66" name="Google Shape;6166;p43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67" name="Google Shape;6167;p43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68" name="Google Shape;6168;p43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69" name="Google Shape;6169;p43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70" name="Google Shape;6170;p43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71" name="Google Shape;6171;p43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172" name="Google Shape;6172;p43"/>
            <p:cNvGrpSpPr/>
            <p:nvPr/>
          </p:nvGrpSpPr>
          <p:grpSpPr>
            <a:xfrm rot="10800000">
              <a:off x="7572233" y="3744120"/>
              <a:ext cx="688080" cy="976619"/>
              <a:chOff x="8082452" y="285774"/>
              <a:chExt cx="498898" cy="708105"/>
            </a:xfrm>
          </p:grpSpPr>
          <p:grpSp>
            <p:nvGrpSpPr>
              <p:cNvPr id="6173" name="Google Shape;6173;p43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6174" name="Google Shape;6174;p43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175" name="Google Shape;6175;p43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176" name="Google Shape;6176;p43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177" name="Google Shape;6177;p43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178" name="Google Shape;6178;p43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sp>
            <p:nvSpPr>
              <p:cNvPr id="6179" name="Google Shape;6179;p43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180" name="Google Shape;6180;p43"/>
            <p:cNvGrpSpPr/>
            <p:nvPr/>
          </p:nvGrpSpPr>
          <p:grpSpPr>
            <a:xfrm>
              <a:off x="357850" y="958425"/>
              <a:ext cx="8409438" cy="3705001"/>
              <a:chOff x="357850" y="958425"/>
              <a:chExt cx="8409438" cy="3705001"/>
            </a:xfrm>
          </p:grpSpPr>
          <p:sp>
            <p:nvSpPr>
              <p:cNvPr id="6181" name="Google Shape;6181;p43"/>
              <p:cNvSpPr/>
              <p:nvPr/>
            </p:nvSpPr>
            <p:spPr>
              <a:xfrm>
                <a:off x="357850" y="38827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82" name="Google Shape;6182;p43"/>
              <p:cNvSpPr/>
              <p:nvPr/>
            </p:nvSpPr>
            <p:spPr>
              <a:xfrm>
                <a:off x="3929963" y="43911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83" name="Google Shape;6183;p43"/>
              <p:cNvSpPr/>
              <p:nvPr/>
            </p:nvSpPr>
            <p:spPr>
              <a:xfrm>
                <a:off x="4609238" y="14773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184" name="Google Shape;6184;p43"/>
              <p:cNvSpPr/>
              <p:nvPr/>
            </p:nvSpPr>
            <p:spPr>
              <a:xfrm>
                <a:off x="8495238" y="9584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grpSp>
        <p:nvGrpSpPr>
          <p:cNvPr id="6185" name="Google Shape;6185;p43"/>
          <p:cNvGrpSpPr/>
          <p:nvPr/>
        </p:nvGrpSpPr>
        <p:grpSpPr>
          <a:xfrm>
            <a:off x="509276" y="367242"/>
            <a:ext cx="4409035" cy="4409035"/>
            <a:chOff x="4973775" y="711725"/>
            <a:chExt cx="3166500" cy="3166500"/>
          </a:xfrm>
        </p:grpSpPr>
        <p:sp>
          <p:nvSpPr>
            <p:cNvPr id="6186" name="Google Shape;6186;p43"/>
            <p:cNvSpPr/>
            <p:nvPr/>
          </p:nvSpPr>
          <p:spPr>
            <a:xfrm>
              <a:off x="4973775" y="711725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187" name="Google Shape;6187;p43"/>
            <p:cNvSpPr/>
            <p:nvPr/>
          </p:nvSpPr>
          <p:spPr>
            <a:xfrm>
              <a:off x="5068400" y="806225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188" name="Google Shape;6188;p43"/>
            <p:cNvSpPr/>
            <p:nvPr/>
          </p:nvSpPr>
          <p:spPr>
            <a:xfrm>
              <a:off x="5161170" y="898981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189" name="Google Shape;6189;p43"/>
            <p:cNvSpPr/>
            <p:nvPr/>
          </p:nvSpPr>
          <p:spPr>
            <a:xfrm>
              <a:off x="5144750" y="882576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190" name="Google Shape;6190;p43"/>
            <p:cNvSpPr/>
            <p:nvPr/>
          </p:nvSpPr>
          <p:spPr>
            <a:xfrm>
              <a:off x="5232774" y="970525"/>
              <a:ext cx="2648700" cy="264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191" name="Google Shape;6191;p43"/>
            <p:cNvSpPr/>
            <p:nvPr/>
          </p:nvSpPr>
          <p:spPr>
            <a:xfrm>
              <a:off x="5314225" y="1052050"/>
              <a:ext cx="2485800" cy="24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sp>
        <p:nvSpPr>
          <p:cNvPr id="6192" name="Google Shape;6192;p43"/>
          <p:cNvSpPr txBox="1">
            <a:spLocks noGrp="1"/>
          </p:cNvSpPr>
          <p:nvPr>
            <p:ph type="subTitle" idx="1"/>
          </p:nvPr>
        </p:nvSpPr>
        <p:spPr>
          <a:xfrm>
            <a:off x="5734600" y="2738652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2001" dirty="0" err="1"/>
              <a:t>Footpoint</a:t>
            </a:r>
            <a:r>
              <a:rPr lang="en-US" sz="2001" dirty="0"/>
              <a:t> brightness</a:t>
            </a:r>
            <a:endParaRPr sz="2001" dirty="0"/>
          </a:p>
        </p:txBody>
      </p:sp>
      <p:sp>
        <p:nvSpPr>
          <p:cNvPr id="6193" name="Google Shape;6193;p43"/>
          <p:cNvSpPr txBox="1">
            <a:spLocks noGrp="1"/>
          </p:cNvSpPr>
          <p:nvPr>
            <p:ph type="ctrTitle"/>
          </p:nvPr>
        </p:nvSpPr>
        <p:spPr>
          <a:xfrm>
            <a:off x="5568402" y="1445352"/>
            <a:ext cx="31989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sz="4001" dirty="0"/>
              <a:t>LOOP DISTRIBUTIONS</a:t>
            </a:r>
            <a:endParaRPr sz="4001" dirty="0"/>
          </a:p>
        </p:txBody>
      </p:sp>
      <p:pic>
        <p:nvPicPr>
          <p:cNvPr id="6194" name="Google Shape;6194;p43"/>
          <p:cNvPicPr preferRelativeResize="0"/>
          <p:nvPr/>
        </p:nvPicPr>
        <p:blipFill rotWithShape="1">
          <a:blip r:embed="rId3"/>
          <a:srcRect l="16652" t="16084" r="26000" b="9865"/>
          <a:stretch/>
        </p:blipFill>
        <p:spPr>
          <a:xfrm>
            <a:off x="1089426" y="947415"/>
            <a:ext cx="3248700" cy="324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95" name="Google Shape;6195;p43"/>
          <p:cNvSpPr/>
          <p:nvPr/>
        </p:nvSpPr>
        <p:spPr>
          <a:xfrm>
            <a:off x="8679538" y="4325884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80"/>
          </a:p>
        </p:txBody>
      </p:sp>
    </p:spTree>
    <p:extLst>
      <p:ext uri="{BB962C8B-B14F-4D97-AF65-F5344CB8AC3E}">
        <p14:creationId xmlns:p14="http://schemas.microsoft.com/office/powerpoint/2010/main" val="409294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AC6670-961A-CACB-7D11-34B806EF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12842"/>
            <a:ext cx="7717800" cy="572700"/>
          </a:xfrm>
        </p:spPr>
        <p:txBody>
          <a:bodyPr/>
          <a:lstStyle/>
          <a:p>
            <a:r>
              <a:rPr lang="en-US" dirty="0"/>
              <a:t>ANIMATIONS</a:t>
            </a:r>
          </a:p>
        </p:txBody>
      </p:sp>
      <p:pic>
        <p:nvPicPr>
          <p:cNvPr id="9" name="aia_94_dist">
            <a:hlinkClick r:id="" action="ppaction://media"/>
            <a:extLst>
              <a:ext uri="{FF2B5EF4-FFF2-40B4-BE49-F238E27FC236}">
                <a16:creationId xmlns:a16="http://schemas.microsoft.com/office/drawing/2014/main" id="{1D17DC62-E0B6-76E7-8A7E-7FFAC4EDF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16029" y="783417"/>
            <a:ext cx="2744123" cy="2125499"/>
          </a:xfrm>
          <a:prstGeom prst="rect">
            <a:avLst/>
          </a:prstGeom>
        </p:spPr>
      </p:pic>
      <p:pic>
        <p:nvPicPr>
          <p:cNvPr id="10" name="aia_131_dist">
            <a:hlinkClick r:id="" action="ppaction://media"/>
            <a:extLst>
              <a:ext uri="{FF2B5EF4-FFF2-40B4-BE49-F238E27FC236}">
                <a16:creationId xmlns:a16="http://schemas.microsoft.com/office/drawing/2014/main" id="{48FA7640-A572-9F72-9848-4006301BA7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99938" y="783416"/>
            <a:ext cx="2744123" cy="2125499"/>
          </a:xfrm>
          <a:prstGeom prst="rect">
            <a:avLst/>
          </a:prstGeom>
        </p:spPr>
      </p:pic>
      <p:pic>
        <p:nvPicPr>
          <p:cNvPr id="11" name="aia_171_dist">
            <a:hlinkClick r:id="" action="ppaction://media"/>
            <a:extLst>
              <a:ext uri="{FF2B5EF4-FFF2-40B4-BE49-F238E27FC236}">
                <a16:creationId xmlns:a16="http://schemas.microsoft.com/office/drawing/2014/main" id="{FF24ADFB-BE20-7EBB-5996-631F904192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183848" y="785542"/>
            <a:ext cx="2744123" cy="2125499"/>
          </a:xfrm>
          <a:prstGeom prst="rect">
            <a:avLst/>
          </a:prstGeom>
        </p:spPr>
      </p:pic>
      <p:pic>
        <p:nvPicPr>
          <p:cNvPr id="12" name="aia_193_dist">
            <a:hlinkClick r:id="" action="ppaction://media"/>
            <a:extLst>
              <a:ext uri="{FF2B5EF4-FFF2-40B4-BE49-F238E27FC236}">
                <a16:creationId xmlns:a16="http://schemas.microsoft.com/office/drawing/2014/main" id="{B24EA540-D849-2534-01E6-433FD92EB18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16029" y="3018000"/>
            <a:ext cx="2744123" cy="2125499"/>
          </a:xfrm>
          <a:prstGeom prst="rect">
            <a:avLst/>
          </a:prstGeom>
        </p:spPr>
      </p:pic>
      <p:pic>
        <p:nvPicPr>
          <p:cNvPr id="13" name="aia_211_dist">
            <a:hlinkClick r:id="" action="ppaction://media"/>
            <a:extLst>
              <a:ext uri="{FF2B5EF4-FFF2-40B4-BE49-F238E27FC236}">
                <a16:creationId xmlns:a16="http://schemas.microsoft.com/office/drawing/2014/main" id="{D995D386-313F-96E7-DB87-9BFEFFCFCE05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9937" y="3018001"/>
            <a:ext cx="2744123" cy="2125499"/>
          </a:xfrm>
          <a:prstGeom prst="rect">
            <a:avLst/>
          </a:prstGeom>
        </p:spPr>
      </p:pic>
      <p:pic>
        <p:nvPicPr>
          <p:cNvPr id="14" name="aia_335_dist">
            <a:hlinkClick r:id="" action="ppaction://media"/>
            <a:extLst>
              <a:ext uri="{FF2B5EF4-FFF2-40B4-BE49-F238E27FC236}">
                <a16:creationId xmlns:a16="http://schemas.microsoft.com/office/drawing/2014/main" id="{D66299CD-7353-2247-A847-65062E943931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183848" y="3018001"/>
            <a:ext cx="2710011" cy="212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5" name="Google Shape;6215;p46"/>
          <p:cNvGrpSpPr/>
          <p:nvPr/>
        </p:nvGrpSpPr>
        <p:grpSpPr>
          <a:xfrm>
            <a:off x="407661" y="440920"/>
            <a:ext cx="5683533" cy="4193640"/>
            <a:chOff x="407650" y="440920"/>
            <a:chExt cx="5683533" cy="4193640"/>
          </a:xfrm>
        </p:grpSpPr>
        <p:grpSp>
          <p:nvGrpSpPr>
            <p:cNvPr id="6216" name="Google Shape;6216;p46"/>
            <p:cNvGrpSpPr/>
            <p:nvPr/>
          </p:nvGrpSpPr>
          <p:grpSpPr>
            <a:xfrm>
              <a:off x="407650" y="444900"/>
              <a:ext cx="5040660" cy="3978725"/>
              <a:chOff x="407650" y="444900"/>
              <a:chExt cx="5040660" cy="3978725"/>
            </a:xfrm>
          </p:grpSpPr>
          <p:sp>
            <p:nvSpPr>
              <p:cNvPr id="6217" name="Google Shape;6217;p46"/>
              <p:cNvSpPr/>
              <p:nvPr/>
            </p:nvSpPr>
            <p:spPr>
              <a:xfrm>
                <a:off x="407650" y="2571748"/>
                <a:ext cx="611149" cy="611699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18" name="Google Shape;6218;p46"/>
              <p:cNvSpPr/>
              <p:nvPr/>
            </p:nvSpPr>
            <p:spPr>
              <a:xfrm>
                <a:off x="4907887" y="3882699"/>
                <a:ext cx="540423" cy="540926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19" name="Google Shape;6219;p46"/>
              <p:cNvSpPr/>
              <p:nvPr/>
            </p:nvSpPr>
            <p:spPr>
              <a:xfrm>
                <a:off x="1624738" y="10455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20" name="Google Shape;6220;p46"/>
              <p:cNvSpPr/>
              <p:nvPr/>
            </p:nvSpPr>
            <p:spPr>
              <a:xfrm>
                <a:off x="3580360" y="444900"/>
                <a:ext cx="483650" cy="48409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221" name="Google Shape;6221;p46"/>
            <p:cNvGrpSpPr/>
            <p:nvPr/>
          </p:nvGrpSpPr>
          <p:grpSpPr>
            <a:xfrm>
              <a:off x="1209981" y="697964"/>
              <a:ext cx="858544" cy="356719"/>
              <a:chOff x="219125" y="484675"/>
              <a:chExt cx="1622650" cy="674200"/>
            </a:xfrm>
          </p:grpSpPr>
          <p:sp>
            <p:nvSpPr>
              <p:cNvPr id="6222" name="Google Shape;6222;p4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223" name="Google Shape;6223;p4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24" name="Google Shape;6224;p4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25" name="Google Shape;6225;p4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26" name="Google Shape;6226;p4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6227" name="Google Shape;6227;p46"/>
            <p:cNvGrpSpPr/>
            <p:nvPr/>
          </p:nvGrpSpPr>
          <p:grpSpPr>
            <a:xfrm>
              <a:off x="5372097" y="3613933"/>
              <a:ext cx="719087" cy="1020627"/>
              <a:chOff x="7865075" y="285763"/>
              <a:chExt cx="716293" cy="1016662"/>
            </a:xfrm>
          </p:grpSpPr>
          <p:sp>
            <p:nvSpPr>
              <p:cNvPr id="6228" name="Google Shape;6228;p46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avLst/>
                <a:gdLst/>
                <a:ahLst/>
                <a:cxnLst/>
                <a:rect l="l" t="t" r="r" b="b"/>
                <a:pathLst>
                  <a:path w="27432" h="38783" extrusionOk="0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29" name="Google Shape;6229;p46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30" name="Google Shape;6230;p46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31" name="Google Shape;6231;p46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32" name="Google Shape;6232;p46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233" name="Google Shape;6233;p46"/>
            <p:cNvGrpSpPr/>
            <p:nvPr/>
          </p:nvGrpSpPr>
          <p:grpSpPr>
            <a:xfrm rot="2465502">
              <a:off x="4244898" y="535674"/>
              <a:ext cx="629288" cy="909724"/>
              <a:chOff x="8233275" y="1900925"/>
              <a:chExt cx="753525" cy="1089325"/>
            </a:xfrm>
          </p:grpSpPr>
          <p:sp>
            <p:nvSpPr>
              <p:cNvPr id="6234" name="Google Shape;6234;p4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35" name="Google Shape;6235;p4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36" name="Google Shape;6236;p4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37" name="Google Shape;6237;p4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238" name="Google Shape;6238;p46"/>
            <p:cNvGrpSpPr/>
            <p:nvPr/>
          </p:nvGrpSpPr>
          <p:grpSpPr>
            <a:xfrm>
              <a:off x="2068525" y="601800"/>
              <a:ext cx="3299163" cy="2877572"/>
              <a:chOff x="5001275" y="1024425"/>
              <a:chExt cx="3299163" cy="2877572"/>
            </a:xfrm>
          </p:grpSpPr>
          <p:grpSp>
            <p:nvGrpSpPr>
              <p:cNvPr id="6239" name="Google Shape;6239;p46"/>
              <p:cNvGrpSpPr/>
              <p:nvPr/>
            </p:nvGrpSpPr>
            <p:grpSpPr>
              <a:xfrm>
                <a:off x="5659387" y="1024425"/>
                <a:ext cx="2641051" cy="938351"/>
                <a:chOff x="5659388" y="1024425"/>
                <a:chExt cx="2641051" cy="938351"/>
              </a:xfrm>
            </p:grpSpPr>
            <p:sp>
              <p:nvSpPr>
                <p:cNvPr id="6240" name="Google Shape;6240;p46"/>
                <p:cNvSpPr/>
                <p:nvPr/>
              </p:nvSpPr>
              <p:spPr>
                <a:xfrm>
                  <a:off x="5659388" y="169047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241" name="Google Shape;6241;p46"/>
                <p:cNvSpPr/>
                <p:nvPr/>
              </p:nvSpPr>
              <p:spPr>
                <a:xfrm>
                  <a:off x="8028388" y="1024425"/>
                  <a:ext cx="272051" cy="27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2086" extrusionOk="0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sp>
            <p:nvSpPr>
              <p:cNvPr id="6242" name="Google Shape;6242;p46"/>
              <p:cNvSpPr/>
              <p:nvPr/>
            </p:nvSpPr>
            <p:spPr>
              <a:xfrm>
                <a:off x="5001275" y="3402604"/>
                <a:ext cx="498899" cy="499394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243" name="Google Shape;6243;p46"/>
            <p:cNvGrpSpPr/>
            <p:nvPr/>
          </p:nvGrpSpPr>
          <p:grpSpPr>
            <a:xfrm>
              <a:off x="1210045" y="1459969"/>
              <a:ext cx="858556" cy="947256"/>
              <a:chOff x="6715777" y="3950739"/>
              <a:chExt cx="586325" cy="646900"/>
            </a:xfrm>
          </p:grpSpPr>
          <p:sp>
            <p:nvSpPr>
              <p:cNvPr id="6244" name="Google Shape;6244;p4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45" name="Google Shape;6245;p4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46" name="Google Shape;6246;p4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47" name="Google Shape;6247;p4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48" name="Google Shape;6248;p4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49" name="Google Shape;6249;p4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250" name="Google Shape;6250;p4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625D0CF-91B1-5ADE-1BD8-1FE774929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32" y="742819"/>
            <a:ext cx="4243677" cy="3857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F92F8-47CA-DC35-AAF5-682EDA34A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09" y="110741"/>
            <a:ext cx="3796995" cy="3451546"/>
          </a:xfrm>
          <a:prstGeom prst="rect">
            <a:avLst/>
          </a:prstGeom>
        </p:spPr>
      </p:pic>
      <p:sp>
        <p:nvSpPr>
          <p:cNvPr id="6252" name="Google Shape;6252;p46"/>
          <p:cNvSpPr txBox="1">
            <a:spLocks noGrp="1"/>
          </p:cNvSpPr>
          <p:nvPr>
            <p:ph type="title"/>
          </p:nvPr>
        </p:nvSpPr>
        <p:spPr>
          <a:xfrm>
            <a:off x="713227" y="3683001"/>
            <a:ext cx="3858900" cy="10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LIGHTCURVES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Google Shape;6200;p44"/>
          <p:cNvSpPr txBox="1">
            <a:spLocks noGrp="1"/>
          </p:cNvSpPr>
          <p:nvPr>
            <p:ph type="subTitle" idx="1"/>
          </p:nvPr>
        </p:nvSpPr>
        <p:spPr>
          <a:xfrm>
            <a:off x="53658" y="2531495"/>
            <a:ext cx="27792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/>
              <a:t>Comparing synthetic images to actual data.</a:t>
            </a:r>
            <a:endParaRPr sz="1600" dirty="0"/>
          </a:p>
        </p:txBody>
      </p:sp>
      <p:sp>
        <p:nvSpPr>
          <p:cNvPr id="6201" name="Google Shape;6201;p44"/>
          <p:cNvSpPr txBox="1">
            <a:spLocks noGrp="1"/>
          </p:cNvSpPr>
          <p:nvPr>
            <p:ph type="ctrTitle"/>
          </p:nvPr>
        </p:nvSpPr>
        <p:spPr>
          <a:xfrm>
            <a:off x="91753" y="1450022"/>
            <a:ext cx="2836069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1" dirty="0"/>
              <a:t>COMPARISON</a:t>
            </a:r>
            <a:endParaRPr sz="400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2452E-EC20-DBAA-F4AC-F52E046ED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822" y="156720"/>
            <a:ext cx="6052752" cy="2323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46873-03E4-1080-01F5-49B8F9083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714" y="2662809"/>
            <a:ext cx="6059860" cy="23239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0" name="Google Shape;6360;p49"/>
          <p:cNvGrpSpPr/>
          <p:nvPr/>
        </p:nvGrpSpPr>
        <p:grpSpPr>
          <a:xfrm>
            <a:off x="4727776" y="3278295"/>
            <a:ext cx="1299841" cy="1223669"/>
            <a:chOff x="4572000" y="2888833"/>
            <a:chExt cx="1299841" cy="1223669"/>
          </a:xfrm>
        </p:grpSpPr>
        <p:sp>
          <p:nvSpPr>
            <p:cNvPr id="6361" name="Google Shape;6361;p49"/>
            <p:cNvSpPr/>
            <p:nvPr/>
          </p:nvSpPr>
          <p:spPr>
            <a:xfrm>
              <a:off x="4708154" y="2943294"/>
              <a:ext cx="228510" cy="250218"/>
            </a:xfrm>
            <a:custGeom>
              <a:avLst/>
              <a:gdLst/>
              <a:ahLst/>
              <a:cxnLst/>
              <a:rect l="l" t="t" r="r" b="b"/>
              <a:pathLst>
                <a:path w="1200" h="1314" extrusionOk="0">
                  <a:moveTo>
                    <a:pt x="115" y="0"/>
                  </a:moveTo>
                  <a:lnTo>
                    <a:pt x="1" y="87"/>
                  </a:lnTo>
                  <a:lnTo>
                    <a:pt x="1086" y="1313"/>
                  </a:lnTo>
                  <a:lnTo>
                    <a:pt x="1200" y="1199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62" name="Google Shape;6362;p49"/>
            <p:cNvSpPr/>
            <p:nvPr/>
          </p:nvSpPr>
          <p:spPr>
            <a:xfrm>
              <a:off x="5284570" y="3606542"/>
              <a:ext cx="358951" cy="342955"/>
            </a:xfrm>
            <a:custGeom>
              <a:avLst/>
              <a:gdLst/>
              <a:ahLst/>
              <a:cxnLst/>
              <a:rect l="l" t="t" r="r" b="b"/>
              <a:pathLst>
                <a:path w="1885" h="1801" extrusionOk="0">
                  <a:moveTo>
                    <a:pt x="941" y="0"/>
                  </a:moveTo>
                  <a:lnTo>
                    <a:pt x="0" y="829"/>
                  </a:lnTo>
                  <a:lnTo>
                    <a:pt x="370" y="1800"/>
                  </a:lnTo>
                  <a:lnTo>
                    <a:pt x="1885" y="48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63" name="Google Shape;6363;p49"/>
            <p:cNvSpPr/>
            <p:nvPr/>
          </p:nvSpPr>
          <p:spPr>
            <a:xfrm>
              <a:off x="5284570" y="3606542"/>
              <a:ext cx="271927" cy="255931"/>
            </a:xfrm>
            <a:custGeom>
              <a:avLst/>
              <a:gdLst/>
              <a:ahLst/>
              <a:cxnLst/>
              <a:rect l="l" t="t" r="r" b="b"/>
              <a:pathLst>
                <a:path w="1428" h="1344" extrusionOk="0">
                  <a:moveTo>
                    <a:pt x="941" y="0"/>
                  </a:moveTo>
                  <a:lnTo>
                    <a:pt x="0" y="829"/>
                  </a:lnTo>
                  <a:lnTo>
                    <a:pt x="199" y="1343"/>
                  </a:lnTo>
                  <a:lnTo>
                    <a:pt x="1428" y="258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64" name="Google Shape;6364;p49"/>
            <p:cNvSpPr/>
            <p:nvPr/>
          </p:nvSpPr>
          <p:spPr>
            <a:xfrm>
              <a:off x="5333128" y="3671667"/>
              <a:ext cx="310393" cy="277830"/>
            </a:xfrm>
            <a:custGeom>
              <a:avLst/>
              <a:gdLst/>
              <a:ahLst/>
              <a:cxnLst/>
              <a:rect l="l" t="t" r="r" b="b"/>
              <a:pathLst>
                <a:path w="1630" h="1459" extrusionOk="0">
                  <a:moveTo>
                    <a:pt x="1314" y="1"/>
                  </a:moveTo>
                  <a:lnTo>
                    <a:pt x="1" y="1143"/>
                  </a:lnTo>
                  <a:lnTo>
                    <a:pt x="115" y="1458"/>
                  </a:lnTo>
                  <a:lnTo>
                    <a:pt x="1630" y="145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65" name="Google Shape;6365;p49"/>
            <p:cNvSpPr/>
            <p:nvPr/>
          </p:nvSpPr>
          <p:spPr>
            <a:xfrm>
              <a:off x="4996076" y="3579502"/>
              <a:ext cx="147199" cy="135963"/>
            </a:xfrm>
            <a:custGeom>
              <a:avLst/>
              <a:gdLst/>
              <a:ahLst/>
              <a:cxnLst/>
              <a:rect l="l" t="t" r="r" b="b"/>
              <a:pathLst>
                <a:path w="773" h="714" extrusionOk="0">
                  <a:moveTo>
                    <a:pt x="629" y="1"/>
                  </a:moveTo>
                  <a:lnTo>
                    <a:pt x="1" y="542"/>
                  </a:lnTo>
                  <a:lnTo>
                    <a:pt x="172" y="713"/>
                  </a:lnTo>
                  <a:lnTo>
                    <a:pt x="773" y="172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66" name="Google Shape;6366;p49"/>
            <p:cNvSpPr/>
            <p:nvPr/>
          </p:nvSpPr>
          <p:spPr>
            <a:xfrm>
              <a:off x="4572000" y="3579502"/>
              <a:ext cx="554898" cy="533000"/>
            </a:xfrm>
            <a:custGeom>
              <a:avLst/>
              <a:gdLst/>
              <a:ahLst/>
              <a:cxnLst/>
              <a:rect l="l" t="t" r="r" b="b"/>
              <a:pathLst>
                <a:path w="2914" h="2799" extrusionOk="0">
                  <a:moveTo>
                    <a:pt x="1942" y="1"/>
                  </a:moveTo>
                  <a:lnTo>
                    <a:pt x="1" y="1714"/>
                  </a:lnTo>
                  <a:lnTo>
                    <a:pt x="972" y="2799"/>
                  </a:lnTo>
                  <a:lnTo>
                    <a:pt x="2913" y="1086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67" name="Google Shape;6367;p49"/>
            <p:cNvSpPr/>
            <p:nvPr/>
          </p:nvSpPr>
          <p:spPr>
            <a:xfrm>
              <a:off x="4632174" y="3851428"/>
              <a:ext cx="114065" cy="119777"/>
            </a:xfrm>
            <a:custGeom>
              <a:avLst/>
              <a:gdLst/>
              <a:ahLst/>
              <a:cxnLst/>
              <a:rect l="l" t="t" r="r" b="b"/>
              <a:pathLst>
                <a:path w="599" h="629" extrusionOk="0">
                  <a:moveTo>
                    <a:pt x="313" y="0"/>
                  </a:moveTo>
                  <a:lnTo>
                    <a:pt x="0" y="286"/>
                  </a:lnTo>
                  <a:lnTo>
                    <a:pt x="286" y="628"/>
                  </a:lnTo>
                  <a:lnTo>
                    <a:pt x="598" y="3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68" name="Google Shape;6368;p49"/>
            <p:cNvSpPr/>
            <p:nvPr/>
          </p:nvSpPr>
          <p:spPr>
            <a:xfrm>
              <a:off x="4713486" y="3780400"/>
              <a:ext cx="114445" cy="114636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315" y="1"/>
                  </a:moveTo>
                  <a:lnTo>
                    <a:pt x="0" y="287"/>
                  </a:lnTo>
                  <a:lnTo>
                    <a:pt x="286" y="602"/>
                  </a:lnTo>
                  <a:lnTo>
                    <a:pt x="60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69" name="Google Shape;6369;p49"/>
            <p:cNvSpPr/>
            <p:nvPr/>
          </p:nvSpPr>
          <p:spPr>
            <a:xfrm>
              <a:off x="4795178" y="3709943"/>
              <a:ext cx="114065" cy="114255"/>
            </a:xfrm>
            <a:custGeom>
              <a:avLst/>
              <a:gdLst/>
              <a:ahLst/>
              <a:cxnLst/>
              <a:rect l="l" t="t" r="r" b="b"/>
              <a:pathLst>
                <a:path w="599" h="600" extrusionOk="0">
                  <a:moveTo>
                    <a:pt x="313" y="1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599" y="314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0" name="Google Shape;6370;p49"/>
            <p:cNvSpPr/>
            <p:nvPr/>
          </p:nvSpPr>
          <p:spPr>
            <a:xfrm>
              <a:off x="4876489" y="3639105"/>
              <a:ext cx="114636" cy="114636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316" y="1"/>
                  </a:moveTo>
                  <a:lnTo>
                    <a:pt x="1" y="286"/>
                  </a:lnTo>
                  <a:lnTo>
                    <a:pt x="286" y="601"/>
                  </a:lnTo>
                  <a:lnTo>
                    <a:pt x="601" y="316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1" name="Google Shape;6371;p49"/>
            <p:cNvSpPr/>
            <p:nvPr/>
          </p:nvSpPr>
          <p:spPr>
            <a:xfrm>
              <a:off x="4702631" y="3932739"/>
              <a:ext cx="119777" cy="119777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43" y="0"/>
                  </a:moveTo>
                  <a:lnTo>
                    <a:pt x="0" y="286"/>
                  </a:lnTo>
                  <a:lnTo>
                    <a:pt x="286" y="629"/>
                  </a:lnTo>
                  <a:lnTo>
                    <a:pt x="628" y="31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2" name="Google Shape;6372;p49"/>
            <p:cNvSpPr/>
            <p:nvPr/>
          </p:nvSpPr>
          <p:spPr>
            <a:xfrm>
              <a:off x="4784324" y="3862282"/>
              <a:ext cx="114065" cy="114065"/>
            </a:xfrm>
            <a:custGeom>
              <a:avLst/>
              <a:gdLst/>
              <a:ahLst/>
              <a:cxnLst/>
              <a:rect l="l" t="t" r="r" b="b"/>
              <a:pathLst>
                <a:path w="599" h="599" extrusionOk="0">
                  <a:moveTo>
                    <a:pt x="313" y="0"/>
                  </a:moveTo>
                  <a:lnTo>
                    <a:pt x="0" y="286"/>
                  </a:lnTo>
                  <a:lnTo>
                    <a:pt x="286" y="599"/>
                  </a:lnTo>
                  <a:lnTo>
                    <a:pt x="599" y="31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3" name="Google Shape;6373;p49"/>
            <p:cNvSpPr/>
            <p:nvPr/>
          </p:nvSpPr>
          <p:spPr>
            <a:xfrm>
              <a:off x="4865635" y="3791444"/>
              <a:ext cx="114636" cy="11444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16" y="0"/>
                  </a:moveTo>
                  <a:lnTo>
                    <a:pt x="1" y="286"/>
                  </a:lnTo>
                  <a:lnTo>
                    <a:pt x="286" y="601"/>
                  </a:lnTo>
                  <a:lnTo>
                    <a:pt x="601" y="315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4" name="Google Shape;6374;p49"/>
            <p:cNvSpPr/>
            <p:nvPr/>
          </p:nvSpPr>
          <p:spPr>
            <a:xfrm>
              <a:off x="4947327" y="3720987"/>
              <a:ext cx="114255" cy="114065"/>
            </a:xfrm>
            <a:custGeom>
              <a:avLst/>
              <a:gdLst/>
              <a:ahLst/>
              <a:cxnLst/>
              <a:rect l="l" t="t" r="r" b="b"/>
              <a:pathLst>
                <a:path w="600" h="599" extrusionOk="0">
                  <a:moveTo>
                    <a:pt x="314" y="0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599" y="31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5" name="Google Shape;6375;p49"/>
            <p:cNvSpPr/>
            <p:nvPr/>
          </p:nvSpPr>
          <p:spPr>
            <a:xfrm>
              <a:off x="5300566" y="3307766"/>
              <a:ext cx="147199" cy="141486"/>
            </a:xfrm>
            <a:custGeom>
              <a:avLst/>
              <a:gdLst/>
              <a:ahLst/>
              <a:cxnLst/>
              <a:rect l="l" t="t" r="r" b="b"/>
              <a:pathLst>
                <a:path w="773" h="743" extrusionOk="0">
                  <a:moveTo>
                    <a:pt x="601" y="0"/>
                  </a:moveTo>
                  <a:lnTo>
                    <a:pt x="1" y="571"/>
                  </a:lnTo>
                  <a:lnTo>
                    <a:pt x="172" y="743"/>
                  </a:lnTo>
                  <a:lnTo>
                    <a:pt x="773" y="19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6" name="Google Shape;6376;p49"/>
            <p:cNvSpPr/>
            <p:nvPr/>
          </p:nvSpPr>
          <p:spPr>
            <a:xfrm>
              <a:off x="5317133" y="2916254"/>
              <a:ext cx="554708" cy="533000"/>
            </a:xfrm>
            <a:custGeom>
              <a:avLst/>
              <a:gdLst/>
              <a:ahLst/>
              <a:cxnLst/>
              <a:rect l="l" t="t" r="r" b="b"/>
              <a:pathLst>
                <a:path w="2913" h="2799" extrusionOk="0">
                  <a:moveTo>
                    <a:pt x="1942" y="1"/>
                  </a:moveTo>
                  <a:lnTo>
                    <a:pt x="0" y="1714"/>
                  </a:lnTo>
                  <a:lnTo>
                    <a:pt x="999" y="2799"/>
                  </a:lnTo>
                  <a:lnTo>
                    <a:pt x="2913" y="1085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7" name="Google Shape;6377;p49"/>
            <p:cNvSpPr/>
            <p:nvPr/>
          </p:nvSpPr>
          <p:spPr>
            <a:xfrm>
              <a:off x="5621622" y="2975857"/>
              <a:ext cx="114065" cy="114636"/>
            </a:xfrm>
            <a:custGeom>
              <a:avLst/>
              <a:gdLst/>
              <a:ahLst/>
              <a:cxnLst/>
              <a:rect l="l" t="t" r="r" b="b"/>
              <a:pathLst>
                <a:path w="599" h="602" extrusionOk="0">
                  <a:moveTo>
                    <a:pt x="313" y="0"/>
                  </a:moveTo>
                  <a:lnTo>
                    <a:pt x="0" y="286"/>
                  </a:lnTo>
                  <a:lnTo>
                    <a:pt x="286" y="601"/>
                  </a:lnTo>
                  <a:lnTo>
                    <a:pt x="599" y="3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8" name="Google Shape;6378;p49"/>
            <p:cNvSpPr/>
            <p:nvPr/>
          </p:nvSpPr>
          <p:spPr>
            <a:xfrm>
              <a:off x="5539739" y="3046695"/>
              <a:ext cx="114636" cy="114255"/>
            </a:xfrm>
            <a:custGeom>
              <a:avLst/>
              <a:gdLst/>
              <a:ahLst/>
              <a:cxnLst/>
              <a:rect l="l" t="t" r="r" b="b"/>
              <a:pathLst>
                <a:path w="602" h="600" extrusionOk="0">
                  <a:moveTo>
                    <a:pt x="316" y="1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602" y="314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79" name="Google Shape;6379;p49"/>
            <p:cNvSpPr/>
            <p:nvPr/>
          </p:nvSpPr>
          <p:spPr>
            <a:xfrm>
              <a:off x="5458428" y="3117152"/>
              <a:ext cx="119777" cy="114636"/>
            </a:xfrm>
            <a:custGeom>
              <a:avLst/>
              <a:gdLst/>
              <a:ahLst/>
              <a:cxnLst/>
              <a:rect l="l" t="t" r="r" b="b"/>
              <a:pathLst>
                <a:path w="629" h="602" extrusionOk="0">
                  <a:moveTo>
                    <a:pt x="343" y="1"/>
                  </a:moveTo>
                  <a:lnTo>
                    <a:pt x="1" y="286"/>
                  </a:lnTo>
                  <a:lnTo>
                    <a:pt x="286" y="601"/>
                  </a:lnTo>
                  <a:lnTo>
                    <a:pt x="629" y="31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0" name="Google Shape;6380;p49"/>
            <p:cNvSpPr/>
            <p:nvPr/>
          </p:nvSpPr>
          <p:spPr>
            <a:xfrm>
              <a:off x="5376736" y="3188180"/>
              <a:ext cx="119777" cy="119777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43" y="0"/>
                  </a:moveTo>
                  <a:lnTo>
                    <a:pt x="0" y="286"/>
                  </a:lnTo>
                  <a:lnTo>
                    <a:pt x="286" y="628"/>
                  </a:lnTo>
                  <a:lnTo>
                    <a:pt x="628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1" name="Google Shape;6381;p49"/>
            <p:cNvSpPr/>
            <p:nvPr/>
          </p:nvSpPr>
          <p:spPr>
            <a:xfrm>
              <a:off x="5692079" y="3057549"/>
              <a:ext cx="114636" cy="114255"/>
            </a:xfrm>
            <a:custGeom>
              <a:avLst/>
              <a:gdLst/>
              <a:ahLst/>
              <a:cxnLst/>
              <a:rect l="l" t="t" r="r" b="b"/>
              <a:pathLst>
                <a:path w="602" h="600" extrusionOk="0">
                  <a:moveTo>
                    <a:pt x="316" y="1"/>
                  </a:moveTo>
                  <a:lnTo>
                    <a:pt x="0" y="286"/>
                  </a:lnTo>
                  <a:lnTo>
                    <a:pt x="286" y="599"/>
                  </a:lnTo>
                  <a:lnTo>
                    <a:pt x="601" y="314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2" name="Google Shape;6382;p49"/>
            <p:cNvSpPr/>
            <p:nvPr/>
          </p:nvSpPr>
          <p:spPr>
            <a:xfrm>
              <a:off x="5610768" y="3128006"/>
              <a:ext cx="119777" cy="114636"/>
            </a:xfrm>
            <a:custGeom>
              <a:avLst/>
              <a:gdLst/>
              <a:ahLst/>
              <a:cxnLst/>
              <a:rect l="l" t="t" r="r" b="b"/>
              <a:pathLst>
                <a:path w="629" h="602" extrusionOk="0">
                  <a:moveTo>
                    <a:pt x="343" y="1"/>
                  </a:moveTo>
                  <a:lnTo>
                    <a:pt x="0" y="286"/>
                  </a:lnTo>
                  <a:lnTo>
                    <a:pt x="286" y="602"/>
                  </a:lnTo>
                  <a:lnTo>
                    <a:pt x="628" y="31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3" name="Google Shape;6383;p49"/>
            <p:cNvSpPr/>
            <p:nvPr/>
          </p:nvSpPr>
          <p:spPr>
            <a:xfrm>
              <a:off x="5528885" y="3199034"/>
              <a:ext cx="119777" cy="114065"/>
            </a:xfrm>
            <a:custGeom>
              <a:avLst/>
              <a:gdLst/>
              <a:ahLst/>
              <a:cxnLst/>
              <a:rect l="l" t="t" r="r" b="b"/>
              <a:pathLst>
                <a:path w="629" h="599" extrusionOk="0">
                  <a:moveTo>
                    <a:pt x="343" y="0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629" y="31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4" name="Google Shape;6384;p49"/>
            <p:cNvSpPr/>
            <p:nvPr/>
          </p:nvSpPr>
          <p:spPr>
            <a:xfrm>
              <a:off x="5452906" y="3269491"/>
              <a:ext cx="114445" cy="11444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15" y="0"/>
                  </a:moveTo>
                  <a:lnTo>
                    <a:pt x="0" y="286"/>
                  </a:lnTo>
                  <a:lnTo>
                    <a:pt x="286" y="601"/>
                  </a:lnTo>
                  <a:lnTo>
                    <a:pt x="601" y="31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5" name="Google Shape;6385;p49"/>
            <p:cNvSpPr/>
            <p:nvPr/>
          </p:nvSpPr>
          <p:spPr>
            <a:xfrm>
              <a:off x="4854781" y="3138860"/>
              <a:ext cx="674295" cy="685340"/>
            </a:xfrm>
            <a:custGeom>
              <a:avLst/>
              <a:gdLst/>
              <a:ahLst/>
              <a:cxnLst/>
              <a:rect l="l" t="t" r="r" b="b"/>
              <a:pathLst>
                <a:path w="3541" h="3599" extrusionOk="0">
                  <a:moveTo>
                    <a:pt x="1515" y="1"/>
                  </a:moveTo>
                  <a:lnTo>
                    <a:pt x="0" y="1314"/>
                  </a:lnTo>
                  <a:lnTo>
                    <a:pt x="2029" y="3598"/>
                  </a:lnTo>
                  <a:lnTo>
                    <a:pt x="3541" y="2258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6" name="Google Shape;6386;p49"/>
            <p:cNvSpPr/>
            <p:nvPr/>
          </p:nvSpPr>
          <p:spPr>
            <a:xfrm>
              <a:off x="4854781" y="3138860"/>
              <a:ext cx="358951" cy="326579"/>
            </a:xfrm>
            <a:custGeom>
              <a:avLst/>
              <a:gdLst/>
              <a:ahLst/>
              <a:cxnLst/>
              <a:rect l="l" t="t" r="r" b="b"/>
              <a:pathLst>
                <a:path w="1885" h="1715" extrusionOk="0">
                  <a:moveTo>
                    <a:pt x="1515" y="1"/>
                  </a:moveTo>
                  <a:lnTo>
                    <a:pt x="0" y="1314"/>
                  </a:lnTo>
                  <a:lnTo>
                    <a:pt x="373" y="1714"/>
                  </a:lnTo>
                  <a:lnTo>
                    <a:pt x="1885" y="401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7" name="Google Shape;6387;p49"/>
            <p:cNvSpPr/>
            <p:nvPr/>
          </p:nvSpPr>
          <p:spPr>
            <a:xfrm>
              <a:off x="4784324" y="3041172"/>
              <a:ext cx="358951" cy="348097"/>
            </a:xfrm>
            <a:custGeom>
              <a:avLst/>
              <a:gdLst/>
              <a:ahLst/>
              <a:cxnLst/>
              <a:rect l="l" t="t" r="r" b="b"/>
              <a:pathLst>
                <a:path w="1885" h="1828" extrusionOk="0">
                  <a:moveTo>
                    <a:pt x="941" y="0"/>
                  </a:moveTo>
                  <a:lnTo>
                    <a:pt x="0" y="829"/>
                  </a:lnTo>
                  <a:lnTo>
                    <a:pt x="370" y="1827"/>
                  </a:lnTo>
                  <a:lnTo>
                    <a:pt x="1885" y="514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8" name="Google Shape;6388;p49"/>
            <p:cNvSpPr/>
            <p:nvPr/>
          </p:nvSpPr>
          <p:spPr>
            <a:xfrm>
              <a:off x="4643028" y="2888833"/>
              <a:ext cx="222797" cy="201660"/>
            </a:xfrm>
            <a:custGeom>
              <a:avLst/>
              <a:gdLst/>
              <a:ahLst/>
              <a:cxnLst/>
              <a:rect l="l" t="t" r="r" b="b"/>
              <a:pathLst>
                <a:path w="1170" h="1059" extrusionOk="0">
                  <a:moveTo>
                    <a:pt x="1170" y="1"/>
                  </a:moveTo>
                  <a:lnTo>
                    <a:pt x="0" y="1058"/>
                  </a:lnTo>
                  <a:lnTo>
                    <a:pt x="0" y="1058"/>
                  </a:lnTo>
                  <a:lnTo>
                    <a:pt x="884" y="971"/>
                  </a:lnTo>
                  <a:lnTo>
                    <a:pt x="998" y="887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89" name="Google Shape;6389;p49"/>
            <p:cNvSpPr/>
            <p:nvPr/>
          </p:nvSpPr>
          <p:spPr>
            <a:xfrm>
              <a:off x="4675591" y="2909399"/>
              <a:ext cx="81502" cy="73504"/>
            </a:xfrm>
            <a:custGeom>
              <a:avLst/>
              <a:gdLst/>
              <a:ahLst/>
              <a:cxnLst/>
              <a:rect l="l" t="t" r="r" b="b"/>
              <a:pathLst>
                <a:path w="428" h="386" extrusionOk="0">
                  <a:moveTo>
                    <a:pt x="214" y="1"/>
                  </a:moveTo>
                  <a:cubicBezTo>
                    <a:pt x="164" y="1"/>
                    <a:pt x="113" y="22"/>
                    <a:pt x="85" y="64"/>
                  </a:cubicBezTo>
                  <a:cubicBezTo>
                    <a:pt x="0" y="121"/>
                    <a:pt x="0" y="235"/>
                    <a:pt x="58" y="322"/>
                  </a:cubicBezTo>
                  <a:cubicBezTo>
                    <a:pt x="100" y="364"/>
                    <a:pt x="149" y="385"/>
                    <a:pt x="199" y="385"/>
                  </a:cubicBezTo>
                  <a:cubicBezTo>
                    <a:pt x="249" y="385"/>
                    <a:pt x="300" y="364"/>
                    <a:pt x="343" y="322"/>
                  </a:cubicBezTo>
                  <a:cubicBezTo>
                    <a:pt x="400" y="265"/>
                    <a:pt x="428" y="151"/>
                    <a:pt x="343" y="64"/>
                  </a:cubicBezTo>
                  <a:cubicBezTo>
                    <a:pt x="314" y="22"/>
                    <a:pt x="264" y="1"/>
                    <a:pt x="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6390" name="Google Shape;6390;p49"/>
          <p:cNvGrpSpPr/>
          <p:nvPr/>
        </p:nvGrpSpPr>
        <p:grpSpPr>
          <a:xfrm>
            <a:off x="6103824" y="1467376"/>
            <a:ext cx="2251013" cy="1872446"/>
            <a:chOff x="6502337" y="1581950"/>
            <a:chExt cx="2251013" cy="1872446"/>
          </a:xfrm>
        </p:grpSpPr>
        <p:sp>
          <p:nvSpPr>
            <p:cNvPr id="6391" name="Google Shape;6391;p49"/>
            <p:cNvSpPr/>
            <p:nvPr/>
          </p:nvSpPr>
          <p:spPr>
            <a:xfrm>
              <a:off x="7953756" y="1638316"/>
              <a:ext cx="288494" cy="446166"/>
            </a:xfrm>
            <a:custGeom>
              <a:avLst/>
              <a:gdLst/>
              <a:ahLst/>
              <a:cxnLst/>
              <a:rect l="l" t="t" r="r" b="b"/>
              <a:pathLst>
                <a:path w="1515" h="2343" extrusionOk="0">
                  <a:moveTo>
                    <a:pt x="1286" y="1"/>
                  </a:moveTo>
                  <a:lnTo>
                    <a:pt x="1" y="2228"/>
                  </a:lnTo>
                  <a:lnTo>
                    <a:pt x="229" y="2342"/>
                  </a:lnTo>
                  <a:lnTo>
                    <a:pt x="1515" y="115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92" name="Google Shape;6392;p49"/>
            <p:cNvSpPr/>
            <p:nvPr/>
          </p:nvSpPr>
          <p:spPr>
            <a:xfrm>
              <a:off x="7040288" y="2899687"/>
              <a:ext cx="571275" cy="500437"/>
            </a:xfrm>
            <a:custGeom>
              <a:avLst/>
              <a:gdLst/>
              <a:ahLst/>
              <a:cxnLst/>
              <a:rect l="l" t="t" r="r" b="b"/>
              <a:pathLst>
                <a:path w="3000" h="2628" extrusionOk="0">
                  <a:moveTo>
                    <a:pt x="1314" y="1"/>
                  </a:moveTo>
                  <a:lnTo>
                    <a:pt x="1" y="1029"/>
                  </a:lnTo>
                  <a:lnTo>
                    <a:pt x="2742" y="2627"/>
                  </a:lnTo>
                  <a:lnTo>
                    <a:pt x="3000" y="971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93" name="Google Shape;6393;p49"/>
            <p:cNvSpPr/>
            <p:nvPr/>
          </p:nvSpPr>
          <p:spPr>
            <a:xfrm>
              <a:off x="7154733" y="2899687"/>
              <a:ext cx="456830" cy="353810"/>
            </a:xfrm>
            <a:custGeom>
              <a:avLst/>
              <a:gdLst/>
              <a:ahLst/>
              <a:cxnLst/>
              <a:rect l="l" t="t" r="r" b="b"/>
              <a:pathLst>
                <a:path w="2399" h="1858" extrusionOk="0">
                  <a:moveTo>
                    <a:pt x="713" y="1"/>
                  </a:moveTo>
                  <a:lnTo>
                    <a:pt x="1" y="544"/>
                  </a:lnTo>
                  <a:lnTo>
                    <a:pt x="2255" y="1858"/>
                  </a:lnTo>
                  <a:lnTo>
                    <a:pt x="2399" y="97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94" name="Google Shape;6394;p49"/>
            <p:cNvSpPr/>
            <p:nvPr/>
          </p:nvSpPr>
          <p:spPr>
            <a:xfrm>
              <a:off x="7040288" y="3035840"/>
              <a:ext cx="533000" cy="364283"/>
            </a:xfrm>
            <a:custGeom>
              <a:avLst/>
              <a:gdLst/>
              <a:ahLst/>
              <a:cxnLst/>
              <a:rect l="l" t="t" r="r" b="b"/>
              <a:pathLst>
                <a:path w="2799" h="1913" extrusionOk="0">
                  <a:moveTo>
                    <a:pt x="401" y="1"/>
                  </a:moveTo>
                  <a:lnTo>
                    <a:pt x="1" y="314"/>
                  </a:lnTo>
                  <a:lnTo>
                    <a:pt x="2742" y="1912"/>
                  </a:lnTo>
                  <a:lnTo>
                    <a:pt x="2799" y="13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95" name="Google Shape;6395;p49"/>
            <p:cNvSpPr/>
            <p:nvPr/>
          </p:nvSpPr>
          <p:spPr>
            <a:xfrm>
              <a:off x="7225190" y="2426863"/>
              <a:ext cx="250409" cy="185093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202" y="1"/>
                  </a:moveTo>
                  <a:lnTo>
                    <a:pt x="1" y="344"/>
                  </a:lnTo>
                  <a:lnTo>
                    <a:pt x="1115" y="972"/>
                  </a:lnTo>
                  <a:lnTo>
                    <a:pt x="1314" y="65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96" name="Google Shape;6396;p49"/>
            <p:cNvSpPr/>
            <p:nvPr/>
          </p:nvSpPr>
          <p:spPr>
            <a:xfrm>
              <a:off x="6502337" y="1905100"/>
              <a:ext cx="891760" cy="766461"/>
            </a:xfrm>
            <a:custGeom>
              <a:avLst/>
              <a:gdLst/>
              <a:ahLst/>
              <a:cxnLst/>
              <a:rect l="l" t="t" r="r" b="b"/>
              <a:pathLst>
                <a:path w="4683" h="4025" extrusionOk="0">
                  <a:moveTo>
                    <a:pt x="1170" y="0"/>
                  </a:moveTo>
                  <a:lnTo>
                    <a:pt x="1" y="1999"/>
                  </a:lnTo>
                  <a:lnTo>
                    <a:pt x="3511" y="4025"/>
                  </a:lnTo>
                  <a:lnTo>
                    <a:pt x="4683" y="202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97" name="Google Shape;6397;p49"/>
            <p:cNvSpPr/>
            <p:nvPr/>
          </p:nvSpPr>
          <p:spPr>
            <a:xfrm>
              <a:off x="6681527" y="1991934"/>
              <a:ext cx="179761" cy="179380"/>
            </a:xfrm>
            <a:custGeom>
              <a:avLst/>
              <a:gdLst/>
              <a:ahLst/>
              <a:cxnLst/>
              <a:rect l="l" t="t" r="r" b="b"/>
              <a:pathLst>
                <a:path w="944" h="942" extrusionOk="0">
                  <a:moveTo>
                    <a:pt x="343" y="1"/>
                  </a:moveTo>
                  <a:lnTo>
                    <a:pt x="1" y="599"/>
                  </a:lnTo>
                  <a:lnTo>
                    <a:pt x="601" y="942"/>
                  </a:lnTo>
                  <a:lnTo>
                    <a:pt x="94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98" name="Google Shape;6398;p49"/>
            <p:cNvSpPr/>
            <p:nvPr/>
          </p:nvSpPr>
          <p:spPr>
            <a:xfrm>
              <a:off x="6828535" y="2078958"/>
              <a:ext cx="179380" cy="174239"/>
            </a:xfrm>
            <a:custGeom>
              <a:avLst/>
              <a:gdLst/>
              <a:ahLst/>
              <a:cxnLst/>
              <a:rect l="l" t="t" r="r" b="b"/>
              <a:pathLst>
                <a:path w="942" h="915" extrusionOk="0">
                  <a:moveTo>
                    <a:pt x="343" y="1"/>
                  </a:moveTo>
                  <a:lnTo>
                    <a:pt x="1" y="572"/>
                  </a:lnTo>
                  <a:lnTo>
                    <a:pt x="599" y="914"/>
                  </a:lnTo>
                  <a:lnTo>
                    <a:pt x="942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399" name="Google Shape;6399;p49"/>
            <p:cNvSpPr/>
            <p:nvPr/>
          </p:nvSpPr>
          <p:spPr>
            <a:xfrm>
              <a:off x="6975162" y="2160269"/>
              <a:ext cx="179761" cy="179952"/>
            </a:xfrm>
            <a:custGeom>
              <a:avLst/>
              <a:gdLst/>
              <a:ahLst/>
              <a:cxnLst/>
              <a:rect l="l" t="t" r="r" b="b"/>
              <a:pathLst>
                <a:path w="944" h="945" extrusionOk="0">
                  <a:moveTo>
                    <a:pt x="343" y="1"/>
                  </a:moveTo>
                  <a:lnTo>
                    <a:pt x="0" y="602"/>
                  </a:lnTo>
                  <a:lnTo>
                    <a:pt x="601" y="944"/>
                  </a:lnTo>
                  <a:lnTo>
                    <a:pt x="94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0" name="Google Shape;6400;p49"/>
            <p:cNvSpPr/>
            <p:nvPr/>
          </p:nvSpPr>
          <p:spPr>
            <a:xfrm>
              <a:off x="7122170" y="2247293"/>
              <a:ext cx="179380" cy="179761"/>
            </a:xfrm>
            <a:custGeom>
              <a:avLst/>
              <a:gdLst/>
              <a:ahLst/>
              <a:cxnLst/>
              <a:rect l="l" t="t" r="r" b="b"/>
              <a:pathLst>
                <a:path w="942" h="944" extrusionOk="0">
                  <a:moveTo>
                    <a:pt x="343" y="1"/>
                  </a:moveTo>
                  <a:lnTo>
                    <a:pt x="0" y="601"/>
                  </a:lnTo>
                  <a:lnTo>
                    <a:pt x="599" y="944"/>
                  </a:lnTo>
                  <a:lnTo>
                    <a:pt x="941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1" name="Google Shape;6401;p49"/>
            <p:cNvSpPr/>
            <p:nvPr/>
          </p:nvSpPr>
          <p:spPr>
            <a:xfrm>
              <a:off x="6600216" y="2138561"/>
              <a:ext cx="174239" cy="179761"/>
            </a:xfrm>
            <a:custGeom>
              <a:avLst/>
              <a:gdLst/>
              <a:ahLst/>
              <a:cxnLst/>
              <a:rect l="l" t="t" r="r" b="b"/>
              <a:pathLst>
                <a:path w="915" h="944" extrusionOk="0">
                  <a:moveTo>
                    <a:pt x="313" y="1"/>
                  </a:moveTo>
                  <a:lnTo>
                    <a:pt x="0" y="601"/>
                  </a:lnTo>
                  <a:lnTo>
                    <a:pt x="572" y="944"/>
                  </a:lnTo>
                  <a:lnTo>
                    <a:pt x="914" y="34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2" name="Google Shape;6402;p49"/>
            <p:cNvSpPr/>
            <p:nvPr/>
          </p:nvSpPr>
          <p:spPr>
            <a:xfrm>
              <a:off x="6746843" y="2225585"/>
              <a:ext cx="174048" cy="174239"/>
            </a:xfrm>
            <a:custGeom>
              <a:avLst/>
              <a:gdLst/>
              <a:ahLst/>
              <a:cxnLst/>
              <a:rect l="l" t="t" r="r" b="b"/>
              <a:pathLst>
                <a:path w="914" h="915" extrusionOk="0">
                  <a:moveTo>
                    <a:pt x="343" y="0"/>
                  </a:moveTo>
                  <a:lnTo>
                    <a:pt x="0" y="601"/>
                  </a:lnTo>
                  <a:lnTo>
                    <a:pt x="571" y="914"/>
                  </a:lnTo>
                  <a:lnTo>
                    <a:pt x="914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3" name="Google Shape;6403;p49"/>
            <p:cNvSpPr/>
            <p:nvPr/>
          </p:nvSpPr>
          <p:spPr>
            <a:xfrm>
              <a:off x="6893851" y="2312608"/>
              <a:ext cx="174048" cy="174048"/>
            </a:xfrm>
            <a:custGeom>
              <a:avLst/>
              <a:gdLst/>
              <a:ahLst/>
              <a:cxnLst/>
              <a:rect l="l" t="t" r="r" b="b"/>
              <a:pathLst>
                <a:path w="914" h="914" extrusionOk="0">
                  <a:moveTo>
                    <a:pt x="343" y="0"/>
                  </a:moveTo>
                  <a:lnTo>
                    <a:pt x="0" y="571"/>
                  </a:lnTo>
                  <a:lnTo>
                    <a:pt x="571" y="914"/>
                  </a:lnTo>
                  <a:lnTo>
                    <a:pt x="914" y="31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4" name="Google Shape;6404;p49"/>
            <p:cNvSpPr/>
            <p:nvPr/>
          </p:nvSpPr>
          <p:spPr>
            <a:xfrm>
              <a:off x="7040288" y="2394301"/>
              <a:ext cx="174239" cy="179380"/>
            </a:xfrm>
            <a:custGeom>
              <a:avLst/>
              <a:gdLst/>
              <a:ahLst/>
              <a:cxnLst/>
              <a:rect l="l" t="t" r="r" b="b"/>
              <a:pathLst>
                <a:path w="915" h="942" extrusionOk="0">
                  <a:moveTo>
                    <a:pt x="344" y="1"/>
                  </a:moveTo>
                  <a:lnTo>
                    <a:pt x="1" y="599"/>
                  </a:lnTo>
                  <a:lnTo>
                    <a:pt x="572" y="942"/>
                  </a:lnTo>
                  <a:lnTo>
                    <a:pt x="915" y="34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5" name="Google Shape;6405;p49"/>
            <p:cNvSpPr/>
            <p:nvPr/>
          </p:nvSpPr>
          <p:spPr>
            <a:xfrm>
              <a:off x="7779707" y="2747538"/>
              <a:ext cx="250409" cy="185093"/>
            </a:xfrm>
            <a:custGeom>
              <a:avLst/>
              <a:gdLst/>
              <a:ahLst/>
              <a:cxnLst/>
              <a:rect l="l" t="t" r="r" b="b"/>
              <a:pathLst>
                <a:path w="1315" h="972" extrusionOk="0">
                  <a:moveTo>
                    <a:pt x="202" y="0"/>
                  </a:moveTo>
                  <a:lnTo>
                    <a:pt x="1" y="316"/>
                  </a:lnTo>
                  <a:lnTo>
                    <a:pt x="1116" y="971"/>
                  </a:lnTo>
                  <a:lnTo>
                    <a:pt x="1314" y="6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6" name="Google Shape;6406;p49"/>
            <p:cNvSpPr/>
            <p:nvPr/>
          </p:nvSpPr>
          <p:spPr>
            <a:xfrm>
              <a:off x="7861590" y="2693076"/>
              <a:ext cx="891760" cy="761319"/>
            </a:xfrm>
            <a:custGeom>
              <a:avLst/>
              <a:gdLst/>
              <a:ahLst/>
              <a:cxnLst/>
              <a:rect l="l" t="t" r="r" b="b"/>
              <a:pathLst>
                <a:path w="4683" h="3998" extrusionOk="0">
                  <a:moveTo>
                    <a:pt x="1170" y="1"/>
                  </a:moveTo>
                  <a:lnTo>
                    <a:pt x="0" y="1972"/>
                  </a:lnTo>
                  <a:lnTo>
                    <a:pt x="3511" y="3998"/>
                  </a:lnTo>
                  <a:lnTo>
                    <a:pt x="4683" y="2029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7" name="Google Shape;6407;p49"/>
            <p:cNvSpPr/>
            <p:nvPr/>
          </p:nvSpPr>
          <p:spPr>
            <a:xfrm>
              <a:off x="8486565" y="3035840"/>
              <a:ext cx="174239" cy="179380"/>
            </a:xfrm>
            <a:custGeom>
              <a:avLst/>
              <a:gdLst/>
              <a:ahLst/>
              <a:cxnLst/>
              <a:rect l="l" t="t" r="r" b="b"/>
              <a:pathLst>
                <a:path w="915" h="942" extrusionOk="0">
                  <a:moveTo>
                    <a:pt x="343" y="1"/>
                  </a:moveTo>
                  <a:lnTo>
                    <a:pt x="1" y="599"/>
                  </a:lnTo>
                  <a:lnTo>
                    <a:pt x="572" y="942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8" name="Google Shape;6408;p49"/>
            <p:cNvSpPr/>
            <p:nvPr/>
          </p:nvSpPr>
          <p:spPr>
            <a:xfrm>
              <a:off x="8339938" y="2948816"/>
              <a:ext cx="174239" cy="179380"/>
            </a:xfrm>
            <a:custGeom>
              <a:avLst/>
              <a:gdLst/>
              <a:ahLst/>
              <a:cxnLst/>
              <a:rect l="l" t="t" r="r" b="b"/>
              <a:pathLst>
                <a:path w="915" h="942" extrusionOk="0">
                  <a:moveTo>
                    <a:pt x="343" y="1"/>
                  </a:moveTo>
                  <a:lnTo>
                    <a:pt x="1" y="599"/>
                  </a:lnTo>
                  <a:lnTo>
                    <a:pt x="572" y="942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09" name="Google Shape;6409;p49"/>
            <p:cNvSpPr/>
            <p:nvPr/>
          </p:nvSpPr>
          <p:spPr>
            <a:xfrm>
              <a:off x="8192930" y="2867124"/>
              <a:ext cx="174239" cy="174239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343" y="0"/>
                  </a:moveTo>
                  <a:lnTo>
                    <a:pt x="1" y="571"/>
                  </a:lnTo>
                  <a:lnTo>
                    <a:pt x="572" y="914"/>
                  </a:lnTo>
                  <a:lnTo>
                    <a:pt x="914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0" name="Google Shape;6410;p49"/>
            <p:cNvSpPr/>
            <p:nvPr/>
          </p:nvSpPr>
          <p:spPr>
            <a:xfrm>
              <a:off x="8046493" y="2780100"/>
              <a:ext cx="174048" cy="179761"/>
            </a:xfrm>
            <a:custGeom>
              <a:avLst/>
              <a:gdLst/>
              <a:ahLst/>
              <a:cxnLst/>
              <a:rect l="l" t="t" r="r" b="b"/>
              <a:pathLst>
                <a:path w="914" h="944" extrusionOk="0">
                  <a:moveTo>
                    <a:pt x="343" y="1"/>
                  </a:moveTo>
                  <a:lnTo>
                    <a:pt x="0" y="601"/>
                  </a:lnTo>
                  <a:lnTo>
                    <a:pt x="571" y="944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1" name="Google Shape;6411;p49"/>
            <p:cNvSpPr/>
            <p:nvPr/>
          </p:nvSpPr>
          <p:spPr>
            <a:xfrm>
              <a:off x="8399541" y="3182467"/>
              <a:ext cx="179952" cy="179761"/>
            </a:xfrm>
            <a:custGeom>
              <a:avLst/>
              <a:gdLst/>
              <a:ahLst/>
              <a:cxnLst/>
              <a:rect l="l" t="t" r="r" b="b"/>
              <a:pathLst>
                <a:path w="945" h="944" extrusionOk="0">
                  <a:moveTo>
                    <a:pt x="343" y="0"/>
                  </a:moveTo>
                  <a:lnTo>
                    <a:pt x="1" y="601"/>
                  </a:lnTo>
                  <a:lnTo>
                    <a:pt x="601" y="944"/>
                  </a:lnTo>
                  <a:lnTo>
                    <a:pt x="944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2" name="Google Shape;6412;p49"/>
            <p:cNvSpPr/>
            <p:nvPr/>
          </p:nvSpPr>
          <p:spPr>
            <a:xfrm>
              <a:off x="8253104" y="3095443"/>
              <a:ext cx="179380" cy="179761"/>
            </a:xfrm>
            <a:custGeom>
              <a:avLst/>
              <a:gdLst/>
              <a:ahLst/>
              <a:cxnLst/>
              <a:rect l="l" t="t" r="r" b="b"/>
              <a:pathLst>
                <a:path w="942" h="944" extrusionOk="0">
                  <a:moveTo>
                    <a:pt x="343" y="1"/>
                  </a:moveTo>
                  <a:lnTo>
                    <a:pt x="0" y="601"/>
                  </a:lnTo>
                  <a:lnTo>
                    <a:pt x="598" y="944"/>
                  </a:lnTo>
                  <a:lnTo>
                    <a:pt x="941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3" name="Google Shape;6413;p49"/>
            <p:cNvSpPr/>
            <p:nvPr/>
          </p:nvSpPr>
          <p:spPr>
            <a:xfrm>
              <a:off x="8105905" y="3014132"/>
              <a:ext cx="179952" cy="174239"/>
            </a:xfrm>
            <a:custGeom>
              <a:avLst/>
              <a:gdLst/>
              <a:ahLst/>
              <a:cxnLst/>
              <a:rect l="l" t="t" r="r" b="b"/>
              <a:pathLst>
                <a:path w="945" h="915" extrusionOk="0">
                  <a:moveTo>
                    <a:pt x="344" y="0"/>
                  </a:moveTo>
                  <a:lnTo>
                    <a:pt x="1" y="571"/>
                  </a:lnTo>
                  <a:lnTo>
                    <a:pt x="602" y="914"/>
                  </a:lnTo>
                  <a:lnTo>
                    <a:pt x="944" y="34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4" name="Google Shape;6414;p49"/>
            <p:cNvSpPr/>
            <p:nvPr/>
          </p:nvSpPr>
          <p:spPr>
            <a:xfrm>
              <a:off x="7959469" y="2927108"/>
              <a:ext cx="174048" cy="179380"/>
            </a:xfrm>
            <a:custGeom>
              <a:avLst/>
              <a:gdLst/>
              <a:ahLst/>
              <a:cxnLst/>
              <a:rect l="l" t="t" r="r" b="b"/>
              <a:pathLst>
                <a:path w="914" h="942" extrusionOk="0">
                  <a:moveTo>
                    <a:pt x="343" y="1"/>
                  </a:moveTo>
                  <a:lnTo>
                    <a:pt x="0" y="599"/>
                  </a:lnTo>
                  <a:lnTo>
                    <a:pt x="599" y="942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5" name="Google Shape;6415;p49"/>
            <p:cNvSpPr/>
            <p:nvPr/>
          </p:nvSpPr>
          <p:spPr>
            <a:xfrm>
              <a:off x="7176441" y="2073245"/>
              <a:ext cx="978975" cy="1087708"/>
            </a:xfrm>
            <a:custGeom>
              <a:avLst/>
              <a:gdLst/>
              <a:ahLst/>
              <a:cxnLst/>
              <a:rect l="l" t="t" r="r" b="b"/>
              <a:pathLst>
                <a:path w="5141" h="5712" extrusionOk="0">
                  <a:moveTo>
                    <a:pt x="2399" y="1"/>
                  </a:moveTo>
                  <a:lnTo>
                    <a:pt x="1" y="4142"/>
                  </a:lnTo>
                  <a:lnTo>
                    <a:pt x="2742" y="5711"/>
                  </a:lnTo>
                  <a:lnTo>
                    <a:pt x="5140" y="1572"/>
                  </a:lnTo>
                  <a:lnTo>
                    <a:pt x="23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6" name="Google Shape;6416;p49"/>
            <p:cNvSpPr/>
            <p:nvPr/>
          </p:nvSpPr>
          <p:spPr>
            <a:xfrm>
              <a:off x="7551388" y="2073245"/>
              <a:ext cx="604028" cy="440834"/>
            </a:xfrm>
            <a:custGeom>
              <a:avLst/>
              <a:gdLst/>
              <a:ahLst/>
              <a:cxnLst/>
              <a:rect l="l" t="t" r="r" b="b"/>
              <a:pathLst>
                <a:path w="3172" h="2315" extrusionOk="0">
                  <a:moveTo>
                    <a:pt x="430" y="1"/>
                  </a:moveTo>
                  <a:lnTo>
                    <a:pt x="1" y="743"/>
                  </a:lnTo>
                  <a:lnTo>
                    <a:pt x="2714" y="2315"/>
                  </a:lnTo>
                  <a:lnTo>
                    <a:pt x="3171" y="157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7" name="Google Shape;6417;p49"/>
            <p:cNvSpPr/>
            <p:nvPr/>
          </p:nvSpPr>
          <p:spPr>
            <a:xfrm>
              <a:off x="7633271" y="1872347"/>
              <a:ext cx="570704" cy="500437"/>
            </a:xfrm>
            <a:custGeom>
              <a:avLst/>
              <a:gdLst/>
              <a:ahLst/>
              <a:cxnLst/>
              <a:rect l="l" t="t" r="r" b="b"/>
              <a:pathLst>
                <a:path w="2997" h="2628" extrusionOk="0">
                  <a:moveTo>
                    <a:pt x="1314" y="1"/>
                  </a:moveTo>
                  <a:lnTo>
                    <a:pt x="0" y="1056"/>
                  </a:lnTo>
                  <a:lnTo>
                    <a:pt x="2741" y="2627"/>
                  </a:lnTo>
                  <a:lnTo>
                    <a:pt x="2997" y="971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8" name="Google Shape;6418;p49"/>
            <p:cNvSpPr/>
            <p:nvPr/>
          </p:nvSpPr>
          <p:spPr>
            <a:xfrm>
              <a:off x="7975464" y="1600612"/>
              <a:ext cx="408271" cy="271927"/>
            </a:xfrm>
            <a:custGeom>
              <a:avLst/>
              <a:gdLst/>
              <a:ahLst/>
              <a:cxnLst/>
              <a:rect l="l" t="t" r="r" b="b"/>
              <a:pathLst>
                <a:path w="2144" h="1428" extrusionOk="0">
                  <a:moveTo>
                    <a:pt x="1" y="0"/>
                  </a:moveTo>
                  <a:lnTo>
                    <a:pt x="544" y="1314"/>
                  </a:lnTo>
                  <a:lnTo>
                    <a:pt x="743" y="1428"/>
                  </a:lnTo>
                  <a:lnTo>
                    <a:pt x="2143" y="1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19" name="Google Shape;6419;p49"/>
            <p:cNvSpPr/>
            <p:nvPr/>
          </p:nvSpPr>
          <p:spPr>
            <a:xfrm>
              <a:off x="8160367" y="1581950"/>
              <a:ext cx="130632" cy="113303"/>
            </a:xfrm>
            <a:custGeom>
              <a:avLst/>
              <a:gdLst/>
              <a:ahLst/>
              <a:cxnLst/>
              <a:rect l="l" t="t" r="r" b="b"/>
              <a:pathLst>
                <a:path w="686" h="595" extrusionOk="0">
                  <a:moveTo>
                    <a:pt x="343" y="0"/>
                  </a:moveTo>
                  <a:cubicBezTo>
                    <a:pt x="242" y="0"/>
                    <a:pt x="145" y="58"/>
                    <a:pt x="87" y="155"/>
                  </a:cubicBezTo>
                  <a:cubicBezTo>
                    <a:pt x="0" y="297"/>
                    <a:pt x="58" y="468"/>
                    <a:pt x="201" y="555"/>
                  </a:cubicBezTo>
                  <a:cubicBezTo>
                    <a:pt x="247" y="582"/>
                    <a:pt x="295" y="594"/>
                    <a:pt x="342" y="594"/>
                  </a:cubicBezTo>
                  <a:cubicBezTo>
                    <a:pt x="444" y="594"/>
                    <a:pt x="542" y="537"/>
                    <a:pt x="601" y="441"/>
                  </a:cubicBezTo>
                  <a:cubicBezTo>
                    <a:pt x="686" y="297"/>
                    <a:pt x="629" y="126"/>
                    <a:pt x="487" y="41"/>
                  </a:cubicBezTo>
                  <a:cubicBezTo>
                    <a:pt x="441" y="13"/>
                    <a:pt x="391" y="0"/>
                    <a:pt x="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6420" name="Google Shape;6420;p49"/>
          <p:cNvGrpSpPr/>
          <p:nvPr/>
        </p:nvGrpSpPr>
        <p:grpSpPr>
          <a:xfrm>
            <a:off x="5059642" y="1339818"/>
            <a:ext cx="2894473" cy="3162133"/>
            <a:chOff x="5135828" y="1339805"/>
            <a:chExt cx="2894473" cy="3162133"/>
          </a:xfrm>
        </p:grpSpPr>
        <p:sp>
          <p:nvSpPr>
            <p:cNvPr id="6421" name="Google Shape;6421;p49"/>
            <p:cNvSpPr/>
            <p:nvPr/>
          </p:nvSpPr>
          <p:spPr>
            <a:xfrm rot="10800000">
              <a:off x="5135828" y="1970561"/>
              <a:ext cx="480477" cy="4809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22" name="Google Shape;6422;p49"/>
            <p:cNvSpPr/>
            <p:nvPr/>
          </p:nvSpPr>
          <p:spPr>
            <a:xfrm rot="10800000">
              <a:off x="6180003" y="4021011"/>
              <a:ext cx="480477" cy="4809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23" name="Google Shape;6423;p49"/>
            <p:cNvSpPr/>
            <p:nvPr/>
          </p:nvSpPr>
          <p:spPr>
            <a:xfrm rot="10800000">
              <a:off x="7737953" y="3459705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24" name="Google Shape;6424;p49"/>
            <p:cNvSpPr/>
            <p:nvPr/>
          </p:nvSpPr>
          <p:spPr>
            <a:xfrm rot="10800000">
              <a:off x="6815528" y="1339805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25" name="Google Shape;6425;p49"/>
            <p:cNvSpPr/>
            <p:nvPr/>
          </p:nvSpPr>
          <p:spPr>
            <a:xfrm rot="10800000">
              <a:off x="6180003" y="2788930"/>
              <a:ext cx="292349" cy="292624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6426" name="Google Shape;6426;p49"/>
          <p:cNvGrpSpPr/>
          <p:nvPr/>
        </p:nvGrpSpPr>
        <p:grpSpPr>
          <a:xfrm>
            <a:off x="4495808" y="1467374"/>
            <a:ext cx="4233994" cy="3154716"/>
            <a:chOff x="4572006" y="1467374"/>
            <a:chExt cx="4233994" cy="3154716"/>
          </a:xfrm>
        </p:grpSpPr>
        <p:grpSp>
          <p:nvGrpSpPr>
            <p:cNvPr id="6427" name="Google Shape;6427;p49"/>
            <p:cNvGrpSpPr/>
            <p:nvPr/>
          </p:nvGrpSpPr>
          <p:grpSpPr>
            <a:xfrm>
              <a:off x="4572006" y="1694914"/>
              <a:ext cx="858544" cy="356719"/>
              <a:chOff x="219125" y="484675"/>
              <a:chExt cx="1622650" cy="674200"/>
            </a:xfrm>
          </p:grpSpPr>
          <p:sp>
            <p:nvSpPr>
              <p:cNvPr id="6428" name="Google Shape;6428;p4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6429" name="Google Shape;6429;p4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430" name="Google Shape;6430;p4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431" name="Google Shape;6431;p4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432" name="Google Shape;6432;p4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6433" name="Google Shape;6433;p49"/>
            <p:cNvGrpSpPr/>
            <p:nvPr/>
          </p:nvGrpSpPr>
          <p:grpSpPr>
            <a:xfrm>
              <a:off x="7362938" y="3900848"/>
              <a:ext cx="498909" cy="721242"/>
              <a:chOff x="8233275" y="1900925"/>
              <a:chExt cx="753525" cy="1089325"/>
            </a:xfrm>
          </p:grpSpPr>
          <p:sp>
            <p:nvSpPr>
              <p:cNvPr id="6434" name="Google Shape;6434;p4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35" name="Google Shape;6435;p4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436" name="Google Shape;6436;p4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437" name="Google Shape;6437;p4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438" name="Google Shape;6438;p49"/>
            <p:cNvGrpSpPr/>
            <p:nvPr/>
          </p:nvGrpSpPr>
          <p:grpSpPr>
            <a:xfrm>
              <a:off x="6552434" y="3438728"/>
              <a:ext cx="438102" cy="483364"/>
              <a:chOff x="6715777" y="3950739"/>
              <a:chExt cx="586325" cy="646900"/>
            </a:xfrm>
          </p:grpSpPr>
          <p:sp>
            <p:nvSpPr>
              <p:cNvPr id="6439" name="Google Shape;6439;p4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40" name="Google Shape;6440;p4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441" name="Google Shape;6441;p4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442" name="Google Shape;6442;p4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443" name="Google Shape;6443;p4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444" name="Google Shape;6444;p4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6445" name="Google Shape;6445;p4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6446" name="Google Shape;6446;p49"/>
            <p:cNvGrpSpPr/>
            <p:nvPr/>
          </p:nvGrpSpPr>
          <p:grpSpPr>
            <a:xfrm>
              <a:off x="8307102" y="1467374"/>
              <a:ext cx="498898" cy="708105"/>
              <a:chOff x="8082452" y="285774"/>
              <a:chExt cx="498898" cy="708105"/>
            </a:xfrm>
          </p:grpSpPr>
          <p:grpSp>
            <p:nvGrpSpPr>
              <p:cNvPr id="6447" name="Google Shape;6447;p4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6448" name="Google Shape;6448;p4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6449" name="Google Shape;6449;p4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450" name="Google Shape;6450;p4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451" name="Google Shape;6451;p4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6452" name="Google Shape;6452;p4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sp>
            <p:nvSpPr>
              <p:cNvPr id="6453" name="Google Shape;6453;p4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sp>
        <p:nvSpPr>
          <p:cNvPr id="6454" name="Google Shape;6454;p49"/>
          <p:cNvSpPr txBox="1">
            <a:spLocks noGrp="1"/>
          </p:cNvSpPr>
          <p:nvPr>
            <p:ph type="title"/>
          </p:nvPr>
        </p:nvSpPr>
        <p:spPr>
          <a:xfrm>
            <a:off x="713226" y="6402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" dirty="0"/>
              <a:t>BIBLIOGRAPHICAL REFERENCES</a:t>
            </a:r>
            <a:endParaRPr dirty="0"/>
          </a:p>
        </p:txBody>
      </p:sp>
      <p:sp>
        <p:nvSpPr>
          <p:cNvPr id="6359" name="Google Shape;6359;p49"/>
          <p:cNvSpPr txBox="1">
            <a:spLocks noGrp="1"/>
          </p:cNvSpPr>
          <p:nvPr>
            <p:ph type="body" idx="1"/>
          </p:nvPr>
        </p:nvSpPr>
        <p:spPr>
          <a:xfrm>
            <a:off x="192881" y="789125"/>
            <a:ext cx="4641548" cy="40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en" sz="1200" b="1" dirty="0"/>
              <a:t>J. A. Klimchuk, </a:t>
            </a:r>
            <a:r>
              <a:rPr lang="en" sz="1200" b="1" i="1" dirty="0"/>
              <a:t>et al.</a:t>
            </a:r>
            <a:r>
              <a:rPr lang="en" sz="1200" b="1" dirty="0"/>
              <a:t> 2008, </a:t>
            </a:r>
            <a:r>
              <a:rPr lang="en" sz="1200" b="1" i="1" dirty="0"/>
              <a:t>ApJ</a:t>
            </a:r>
            <a:r>
              <a:rPr lang="en" sz="1200" b="1" dirty="0"/>
              <a:t>, 682, 1351.</a:t>
            </a:r>
          </a:p>
          <a:p>
            <a:pPr marL="139710" indent="0">
              <a:spcBef>
                <a:spcPts val="300"/>
              </a:spcBef>
              <a:buNone/>
            </a:pPr>
            <a:r>
              <a:rPr lang="en" sz="1200" dirty="0"/>
              <a:t>Highly Efficient Modeling of Dynamic Coronal Loops</a:t>
            </a:r>
            <a:endParaRPr sz="1200" dirty="0"/>
          </a:p>
          <a:p>
            <a:pPr>
              <a:spcBef>
                <a:spcPts val="300"/>
              </a:spcBef>
            </a:pPr>
            <a:r>
              <a:rPr lang="en" sz="1200" b="1" dirty="0"/>
              <a:t>Jiong Qiu, </a:t>
            </a:r>
            <a:r>
              <a:rPr lang="en" sz="1200" b="1" i="1" dirty="0"/>
              <a:t>et al.</a:t>
            </a:r>
            <a:r>
              <a:rPr lang="en" sz="1200" b="1" dirty="0"/>
              <a:t> 2012, </a:t>
            </a:r>
            <a:r>
              <a:rPr lang="en" sz="1200" b="1" i="1" dirty="0"/>
              <a:t>ApJ,</a:t>
            </a:r>
            <a:r>
              <a:rPr lang="en" sz="1200" b="1" dirty="0"/>
              <a:t> 752, 124. </a:t>
            </a:r>
          </a:p>
          <a:p>
            <a:pPr marL="139710" indent="0">
              <a:spcBef>
                <a:spcPts val="300"/>
              </a:spcBef>
              <a:buNone/>
            </a:pPr>
            <a:r>
              <a:rPr lang="en" sz="1200" dirty="0"/>
              <a:t>Heating of Flare Loops with Observationally Constrained Heating Functions (UFC or UV Footprint Calorimeter Method)</a:t>
            </a:r>
            <a:endParaRPr sz="1200" dirty="0"/>
          </a:p>
          <a:p>
            <a:pPr>
              <a:spcBef>
                <a:spcPts val="300"/>
              </a:spcBef>
            </a:pPr>
            <a:r>
              <a:rPr lang="en" sz="1200" b="1" dirty="0"/>
              <a:t>Jiong Qiu and Longcope, Dana 2016, </a:t>
            </a:r>
            <a:r>
              <a:rPr lang="en" sz="1200" b="1" i="1" dirty="0"/>
              <a:t>ApJ,</a:t>
            </a:r>
            <a:r>
              <a:rPr lang="en" sz="1200" b="1" dirty="0"/>
              <a:t> 820, 14. </a:t>
            </a:r>
          </a:p>
          <a:p>
            <a:pPr marL="139710" indent="0">
              <a:spcBef>
                <a:spcPts val="300"/>
              </a:spcBef>
              <a:buNone/>
            </a:pPr>
            <a:r>
              <a:rPr lang="en" sz="1200" dirty="0"/>
              <a:t>Long Duration Flare Emission: Impulsive Heating or Gradual Heating?</a:t>
            </a:r>
            <a:endParaRPr sz="1200" dirty="0"/>
          </a:p>
          <a:p>
            <a:pPr>
              <a:spcBef>
                <a:spcPts val="300"/>
              </a:spcBef>
            </a:pPr>
            <a:r>
              <a:rPr lang="en" sz="1200" b="1" dirty="0"/>
              <a:t>Chunming Zhu, </a:t>
            </a:r>
            <a:r>
              <a:rPr lang="en" sz="1200" b="1" i="1" dirty="0"/>
              <a:t>et al.</a:t>
            </a:r>
            <a:r>
              <a:rPr lang="en" sz="1200" b="1" dirty="0"/>
              <a:t> 2018, </a:t>
            </a:r>
            <a:r>
              <a:rPr lang="en" sz="1200" b="1" i="1" dirty="0"/>
              <a:t>ApJ</a:t>
            </a:r>
            <a:r>
              <a:rPr lang="en" sz="1200" b="1" dirty="0"/>
              <a:t>, 856, 27.</a:t>
            </a:r>
          </a:p>
          <a:p>
            <a:pPr marL="139710" indent="0">
              <a:spcBef>
                <a:spcPts val="300"/>
              </a:spcBef>
              <a:buNone/>
            </a:pPr>
            <a:r>
              <a:rPr lang="en" sz="1200" dirty="0"/>
              <a:t>Two-Phase Heating in Flaring Loops</a:t>
            </a:r>
            <a:endParaRPr sz="1200" dirty="0"/>
          </a:p>
          <a:p>
            <a:pPr>
              <a:spcBef>
                <a:spcPts val="300"/>
              </a:spcBef>
            </a:pPr>
            <a:r>
              <a:rPr lang="en" sz="1200" b="1" dirty="0"/>
              <a:t>W. T. Barnes, </a:t>
            </a:r>
            <a:r>
              <a:rPr lang="en" sz="1200" b="1" i="1" dirty="0"/>
              <a:t>et al. </a:t>
            </a:r>
            <a:r>
              <a:rPr lang="en" sz="1200" b="1" dirty="0"/>
              <a:t>2019, </a:t>
            </a:r>
            <a:r>
              <a:rPr lang="en" sz="1200" b="1" i="1" dirty="0"/>
              <a:t>ApJ,</a:t>
            </a:r>
            <a:r>
              <a:rPr lang="en" sz="1200" b="1" dirty="0"/>
              <a:t> 880, 56.</a:t>
            </a:r>
          </a:p>
          <a:p>
            <a:pPr marL="139710" indent="0">
              <a:spcBef>
                <a:spcPts val="300"/>
              </a:spcBef>
              <a:buNone/>
            </a:pPr>
            <a:r>
              <a:rPr lang="en" sz="1200" dirty="0"/>
              <a:t>Understanding Heating in Active Region Cores through Machine Learning. I. Numerical Modeling and Predicted Observables</a:t>
            </a:r>
            <a:endParaRPr lang="en" sz="1200" b="1" dirty="0"/>
          </a:p>
          <a:p>
            <a:pPr>
              <a:spcBef>
                <a:spcPts val="300"/>
              </a:spcBef>
            </a:pPr>
            <a:r>
              <a:rPr lang="da-DK" sz="1200" b="1" dirty="0"/>
              <a:t>R. Rosner, </a:t>
            </a:r>
            <a:r>
              <a:rPr lang="da-DK" sz="1200" b="1" i="1" dirty="0"/>
              <a:t>et al. </a:t>
            </a:r>
            <a:r>
              <a:rPr lang="da-DK" sz="1200" b="1" dirty="0"/>
              <a:t>1978, ApJ, 220, 634.</a:t>
            </a:r>
          </a:p>
          <a:p>
            <a:pPr marL="139710" indent="0">
              <a:spcBef>
                <a:spcPts val="300"/>
              </a:spcBef>
              <a:buNone/>
            </a:pPr>
            <a:r>
              <a:rPr lang="en-US" sz="1200" dirty="0"/>
              <a:t>Initial Calibration of the Atmospheric Imaging Assembly (AIA) on the Solar Dynamics Observatory (SDO)</a:t>
            </a:r>
            <a:endParaRPr lang="en" sz="1200" dirty="0"/>
          </a:p>
          <a:p>
            <a:pPr>
              <a:spcBef>
                <a:spcPts val="300"/>
              </a:spcBef>
            </a:pPr>
            <a:r>
              <a:rPr lang="da-DK" sz="1200" b="1" dirty="0"/>
              <a:t>Paul Boerner, </a:t>
            </a:r>
            <a:r>
              <a:rPr lang="da-DK" sz="1200" b="1" i="1" dirty="0"/>
              <a:t>et al. </a:t>
            </a:r>
            <a:r>
              <a:rPr lang="da-DK" sz="1200" b="1" dirty="0"/>
              <a:t>2012, Solar Physics 275, 41.</a:t>
            </a:r>
            <a:endParaRPr lang="en" sz="1200" b="1" dirty="0"/>
          </a:p>
          <a:p>
            <a:pPr marL="139710" indent="0">
              <a:spcBef>
                <a:spcPts val="300"/>
              </a:spcBef>
              <a:buNone/>
            </a:pPr>
            <a:r>
              <a:rPr lang="en-US" sz="1200" dirty="0"/>
              <a:t>Dynamics of the quiescent solar corona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9" name="Google Shape;6459;p50"/>
          <p:cNvSpPr txBox="1">
            <a:spLocks noGrp="1"/>
          </p:cNvSpPr>
          <p:nvPr>
            <p:ph type="ctrTitle"/>
          </p:nvPr>
        </p:nvSpPr>
        <p:spPr>
          <a:xfrm flipH="1">
            <a:off x="3006001" y="552928"/>
            <a:ext cx="3132000" cy="9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THANKS!</a:t>
            </a:r>
            <a:endParaRPr/>
          </a:p>
        </p:txBody>
      </p:sp>
      <p:sp>
        <p:nvSpPr>
          <p:cNvPr id="6460" name="Google Shape;6460;p50"/>
          <p:cNvSpPr txBox="1">
            <a:spLocks noGrp="1"/>
          </p:cNvSpPr>
          <p:nvPr>
            <p:ph type="subTitle" idx="1"/>
          </p:nvPr>
        </p:nvSpPr>
        <p:spPr>
          <a:xfrm flipH="1">
            <a:off x="3006001" y="1487876"/>
            <a:ext cx="313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252C40"/>
              </a:buClr>
              <a:buSzPts val="1100"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6461" name="Google Shape;6461;p50"/>
          <p:cNvSpPr txBox="1">
            <a:spLocks noGrp="1"/>
          </p:cNvSpPr>
          <p:nvPr>
            <p:ph type="subTitle" idx="2"/>
          </p:nvPr>
        </p:nvSpPr>
        <p:spPr>
          <a:xfrm flipH="1">
            <a:off x="3006001" y="2360991"/>
            <a:ext cx="3132000" cy="9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252C40"/>
              </a:buClr>
              <a:buSzPts val="1100"/>
            </a:pPr>
            <a:r>
              <a:rPr lang="en" dirty="0"/>
              <a:t>bparke13@uwyo.edu</a:t>
            </a:r>
            <a:endParaRPr dirty="0"/>
          </a:p>
          <a:p>
            <a:pPr marL="0" indent="0">
              <a:buClr>
                <a:srgbClr val="252C40"/>
              </a:buClr>
              <a:buSzPts val="1100"/>
            </a:pPr>
            <a:r>
              <a:rPr lang="en" sz="1200" dirty="0"/>
              <a:t>https://solar.physics.montana.edu/home/www/reu/2022/bparker/index.html</a:t>
            </a:r>
            <a:endParaRPr sz="1200" dirty="0"/>
          </a:p>
        </p:txBody>
      </p:sp>
      <p:sp>
        <p:nvSpPr>
          <p:cNvPr id="6462" name="Google Shape;6462;p50"/>
          <p:cNvSpPr txBox="1">
            <a:spLocks noGrp="1"/>
          </p:cNvSpPr>
          <p:nvPr>
            <p:ph type="subTitle" idx="1"/>
          </p:nvPr>
        </p:nvSpPr>
        <p:spPr>
          <a:xfrm flipH="1">
            <a:off x="3006001" y="3320327"/>
            <a:ext cx="313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252C40"/>
              </a:buClr>
              <a:buSzPts val="1100"/>
            </a:pPr>
            <a:r>
              <a:rPr lang="en" sz="1200">
                <a:solidFill>
                  <a:schemeClr val="lt2"/>
                </a:solidFill>
              </a:rPr>
              <a:t>Advisor: Dr. Chunming Zhu</a:t>
            </a:r>
            <a:endParaRPr sz="1200">
              <a:solidFill>
                <a:schemeClr val="lt2"/>
              </a:solidFill>
            </a:endParaRPr>
          </a:p>
        </p:txBody>
      </p:sp>
      <p:grpSp>
        <p:nvGrpSpPr>
          <p:cNvPr id="6463" name="Google Shape;6463;p50"/>
          <p:cNvGrpSpPr/>
          <p:nvPr/>
        </p:nvGrpSpPr>
        <p:grpSpPr>
          <a:xfrm>
            <a:off x="3729347" y="1986294"/>
            <a:ext cx="362921" cy="356865"/>
            <a:chOff x="2866317" y="3817357"/>
            <a:chExt cx="362920" cy="356865"/>
          </a:xfrm>
        </p:grpSpPr>
        <p:sp>
          <p:nvSpPr>
            <p:cNvPr id="6464" name="Google Shape;6464;p50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65" name="Google Shape;6465;p50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66" name="Google Shape;6466;p50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6467" name="Google Shape;6467;p50"/>
          <p:cNvGrpSpPr/>
          <p:nvPr/>
        </p:nvGrpSpPr>
        <p:grpSpPr>
          <a:xfrm>
            <a:off x="4177779" y="1986294"/>
            <a:ext cx="362921" cy="356865"/>
            <a:chOff x="3314750" y="3817357"/>
            <a:chExt cx="362920" cy="356865"/>
          </a:xfrm>
        </p:grpSpPr>
        <p:sp>
          <p:nvSpPr>
            <p:cNvPr id="6468" name="Google Shape;6468;p50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69" name="Google Shape;6469;p50"/>
            <p:cNvSpPr/>
            <p:nvPr/>
          </p:nvSpPr>
          <p:spPr>
            <a:xfrm>
              <a:off x="3469891" y="3817357"/>
              <a:ext cx="207780" cy="356865"/>
            </a:xfrm>
            <a:custGeom>
              <a:avLst/>
              <a:gdLst/>
              <a:ahLst/>
              <a:cxnLst/>
              <a:rect l="l" t="t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70" name="Google Shape;6470;p50"/>
            <p:cNvSpPr/>
            <p:nvPr/>
          </p:nvSpPr>
          <p:spPr>
            <a:xfrm>
              <a:off x="3379082" y="3881296"/>
              <a:ext cx="228595" cy="228595"/>
            </a:xfrm>
            <a:custGeom>
              <a:avLst/>
              <a:gdLst/>
              <a:ahLst/>
              <a:cxnLst/>
              <a:rect l="l" t="t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71" name="Google Shape;6471;p50"/>
            <p:cNvSpPr/>
            <p:nvPr/>
          </p:nvSpPr>
          <p:spPr>
            <a:xfrm>
              <a:off x="3412768" y="3935430"/>
              <a:ext cx="140408" cy="120274"/>
            </a:xfrm>
            <a:custGeom>
              <a:avLst/>
              <a:gdLst/>
              <a:ahLst/>
              <a:cxnLst/>
              <a:rect l="l" t="t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72" name="Google Shape;6472;p50"/>
            <p:cNvSpPr/>
            <p:nvPr/>
          </p:nvSpPr>
          <p:spPr>
            <a:xfrm>
              <a:off x="3539518" y="3910447"/>
              <a:ext cx="31065" cy="31039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6473" name="Google Shape;6473;p50"/>
          <p:cNvGrpSpPr/>
          <p:nvPr/>
        </p:nvGrpSpPr>
        <p:grpSpPr>
          <a:xfrm>
            <a:off x="4626211" y="1986283"/>
            <a:ext cx="363314" cy="356576"/>
            <a:chOff x="3763184" y="3817357"/>
            <a:chExt cx="363314" cy="356576"/>
          </a:xfrm>
        </p:grpSpPr>
        <p:sp>
          <p:nvSpPr>
            <p:cNvPr id="6474" name="Google Shape;6474;p50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75" name="Google Shape;6475;p50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76" name="Google Shape;6476;p50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77" name="Google Shape;6477;p50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78" name="Google Shape;6478;p50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6479" name="Google Shape;6479;p50"/>
          <p:cNvGrpSpPr/>
          <p:nvPr/>
        </p:nvGrpSpPr>
        <p:grpSpPr>
          <a:xfrm>
            <a:off x="5075019" y="1986283"/>
            <a:ext cx="362948" cy="356576"/>
            <a:chOff x="4211985" y="3817357"/>
            <a:chExt cx="362947" cy="356576"/>
          </a:xfrm>
        </p:grpSpPr>
        <p:sp>
          <p:nvSpPr>
            <p:cNvPr id="6480" name="Google Shape;6480;p50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81" name="Google Shape;6481;p50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82" name="Google Shape;6482;p50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6483" name="Google Shape;6483;p50"/>
          <p:cNvGrpSpPr/>
          <p:nvPr/>
        </p:nvGrpSpPr>
        <p:grpSpPr>
          <a:xfrm rot="899985">
            <a:off x="1244548" y="2019539"/>
            <a:ext cx="1043163" cy="1353736"/>
            <a:chOff x="6156488" y="1968077"/>
            <a:chExt cx="665975" cy="864197"/>
          </a:xfrm>
        </p:grpSpPr>
        <p:sp>
          <p:nvSpPr>
            <p:cNvPr id="6484" name="Google Shape;6484;p50"/>
            <p:cNvSpPr/>
            <p:nvPr/>
          </p:nvSpPr>
          <p:spPr>
            <a:xfrm>
              <a:off x="6222296" y="2385897"/>
              <a:ext cx="324251" cy="428994"/>
            </a:xfrm>
            <a:custGeom>
              <a:avLst/>
              <a:gdLst/>
              <a:ahLst/>
              <a:cxnLst/>
              <a:rect l="l" t="t" r="r" b="b"/>
              <a:pathLst>
                <a:path w="3656" h="4837" extrusionOk="0">
                  <a:moveTo>
                    <a:pt x="2625" y="1"/>
                  </a:moveTo>
                  <a:cubicBezTo>
                    <a:pt x="2510" y="1"/>
                    <a:pt x="2479" y="159"/>
                    <a:pt x="2312" y="492"/>
                  </a:cubicBezTo>
                  <a:cubicBezTo>
                    <a:pt x="2027" y="979"/>
                    <a:pt x="1" y="4718"/>
                    <a:pt x="200" y="4832"/>
                  </a:cubicBezTo>
                  <a:cubicBezTo>
                    <a:pt x="204" y="4835"/>
                    <a:pt x="209" y="4836"/>
                    <a:pt x="215" y="4836"/>
                  </a:cubicBezTo>
                  <a:cubicBezTo>
                    <a:pt x="500" y="4836"/>
                    <a:pt x="2890" y="1483"/>
                    <a:pt x="3199" y="1036"/>
                  </a:cubicBezTo>
                  <a:cubicBezTo>
                    <a:pt x="3569" y="522"/>
                    <a:pt x="3655" y="606"/>
                    <a:pt x="3084" y="236"/>
                  </a:cubicBezTo>
                  <a:cubicBezTo>
                    <a:pt x="2834" y="81"/>
                    <a:pt x="2708" y="1"/>
                    <a:pt x="2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85" name="Google Shape;6485;p50"/>
            <p:cNvSpPr/>
            <p:nvPr/>
          </p:nvSpPr>
          <p:spPr>
            <a:xfrm>
              <a:off x="6422292" y="2358580"/>
              <a:ext cx="141904" cy="124255"/>
            </a:xfrm>
            <a:custGeom>
              <a:avLst/>
              <a:gdLst/>
              <a:ahLst/>
              <a:cxnLst/>
              <a:rect l="l" t="t" r="r" b="b"/>
              <a:pathLst>
                <a:path w="1600" h="1401" extrusionOk="0">
                  <a:moveTo>
                    <a:pt x="258" y="1"/>
                  </a:moveTo>
                  <a:lnTo>
                    <a:pt x="0" y="716"/>
                  </a:lnTo>
                  <a:cubicBezTo>
                    <a:pt x="0" y="716"/>
                    <a:pt x="201" y="743"/>
                    <a:pt x="571" y="972"/>
                  </a:cubicBezTo>
                  <a:cubicBezTo>
                    <a:pt x="887" y="1200"/>
                    <a:pt x="1058" y="1401"/>
                    <a:pt x="1058" y="1401"/>
                  </a:cubicBezTo>
                  <a:lnTo>
                    <a:pt x="1599" y="887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86" name="Google Shape;6486;p50"/>
            <p:cNvSpPr/>
            <p:nvPr/>
          </p:nvSpPr>
          <p:spPr>
            <a:xfrm>
              <a:off x="6422292" y="1968077"/>
              <a:ext cx="392631" cy="491875"/>
            </a:xfrm>
            <a:custGeom>
              <a:avLst/>
              <a:gdLst/>
              <a:ahLst/>
              <a:cxnLst/>
              <a:rect l="l" t="t" r="r" b="b"/>
              <a:pathLst>
                <a:path w="4427" h="5546" extrusionOk="0">
                  <a:moveTo>
                    <a:pt x="3454" y="1"/>
                  </a:moveTo>
                  <a:cubicBezTo>
                    <a:pt x="3093" y="1"/>
                    <a:pt x="2720" y="136"/>
                    <a:pt x="2428" y="350"/>
                  </a:cubicBezTo>
                  <a:cubicBezTo>
                    <a:pt x="2227" y="521"/>
                    <a:pt x="1999" y="779"/>
                    <a:pt x="1828" y="1007"/>
                  </a:cubicBezTo>
                  <a:cubicBezTo>
                    <a:pt x="1400" y="1636"/>
                    <a:pt x="514" y="3063"/>
                    <a:pt x="201" y="3947"/>
                  </a:cubicBezTo>
                  <a:cubicBezTo>
                    <a:pt x="144" y="4091"/>
                    <a:pt x="87" y="4233"/>
                    <a:pt x="57" y="4404"/>
                  </a:cubicBezTo>
                  <a:cubicBezTo>
                    <a:pt x="0" y="4518"/>
                    <a:pt x="0" y="4575"/>
                    <a:pt x="0" y="4575"/>
                  </a:cubicBezTo>
                  <a:cubicBezTo>
                    <a:pt x="544" y="4833"/>
                    <a:pt x="1028" y="5146"/>
                    <a:pt x="1485" y="5546"/>
                  </a:cubicBezTo>
                  <a:lnTo>
                    <a:pt x="1629" y="5404"/>
                  </a:lnTo>
                  <a:cubicBezTo>
                    <a:pt x="1743" y="5290"/>
                    <a:pt x="1857" y="5203"/>
                    <a:pt x="1972" y="5089"/>
                  </a:cubicBezTo>
                  <a:cubicBezTo>
                    <a:pt x="2657" y="4404"/>
                    <a:pt x="3570" y="3063"/>
                    <a:pt x="3970" y="2378"/>
                  </a:cubicBezTo>
                  <a:cubicBezTo>
                    <a:pt x="4112" y="2149"/>
                    <a:pt x="4256" y="1834"/>
                    <a:pt x="4313" y="1578"/>
                  </a:cubicBezTo>
                  <a:cubicBezTo>
                    <a:pt x="4427" y="1035"/>
                    <a:pt x="4313" y="464"/>
                    <a:pt x="3940" y="94"/>
                  </a:cubicBezTo>
                  <a:cubicBezTo>
                    <a:pt x="3787" y="30"/>
                    <a:pt x="3622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87" name="Google Shape;6487;p50"/>
            <p:cNvSpPr/>
            <p:nvPr/>
          </p:nvSpPr>
          <p:spPr>
            <a:xfrm>
              <a:off x="6422292" y="2318138"/>
              <a:ext cx="174897" cy="141815"/>
            </a:xfrm>
            <a:custGeom>
              <a:avLst/>
              <a:gdLst/>
              <a:ahLst/>
              <a:cxnLst/>
              <a:rect l="l" t="t" r="r" b="b"/>
              <a:pathLst>
                <a:path w="1972" h="1599" extrusionOk="0">
                  <a:moveTo>
                    <a:pt x="201" y="0"/>
                  </a:moveTo>
                  <a:cubicBezTo>
                    <a:pt x="144" y="144"/>
                    <a:pt x="87" y="286"/>
                    <a:pt x="57" y="457"/>
                  </a:cubicBezTo>
                  <a:cubicBezTo>
                    <a:pt x="0" y="571"/>
                    <a:pt x="0" y="628"/>
                    <a:pt x="0" y="628"/>
                  </a:cubicBezTo>
                  <a:cubicBezTo>
                    <a:pt x="544" y="886"/>
                    <a:pt x="1028" y="1199"/>
                    <a:pt x="1485" y="1599"/>
                  </a:cubicBezTo>
                  <a:lnTo>
                    <a:pt x="1629" y="1457"/>
                  </a:lnTo>
                  <a:cubicBezTo>
                    <a:pt x="1743" y="1343"/>
                    <a:pt x="1857" y="1256"/>
                    <a:pt x="1972" y="1142"/>
                  </a:cubicBezTo>
                  <a:cubicBezTo>
                    <a:pt x="1515" y="715"/>
                    <a:pt x="800" y="228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88" name="Google Shape;6488;p50"/>
            <p:cNvSpPr/>
            <p:nvPr/>
          </p:nvSpPr>
          <p:spPr>
            <a:xfrm>
              <a:off x="6637632" y="1968077"/>
              <a:ext cx="184830" cy="140042"/>
            </a:xfrm>
            <a:custGeom>
              <a:avLst/>
              <a:gdLst/>
              <a:ahLst/>
              <a:cxnLst/>
              <a:rect l="l" t="t" r="r" b="b"/>
              <a:pathLst>
                <a:path w="2084" h="1579" extrusionOk="0">
                  <a:moveTo>
                    <a:pt x="1019" y="0"/>
                  </a:moveTo>
                  <a:cubicBezTo>
                    <a:pt x="745" y="0"/>
                    <a:pt x="383" y="79"/>
                    <a:pt x="0" y="379"/>
                  </a:cubicBezTo>
                  <a:cubicBezTo>
                    <a:pt x="1341" y="493"/>
                    <a:pt x="1855" y="1549"/>
                    <a:pt x="1885" y="1578"/>
                  </a:cubicBezTo>
                  <a:cubicBezTo>
                    <a:pt x="2083" y="608"/>
                    <a:pt x="1512" y="94"/>
                    <a:pt x="1512" y="94"/>
                  </a:cubicBezTo>
                  <a:cubicBezTo>
                    <a:pt x="1512" y="94"/>
                    <a:pt x="1318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89" name="Google Shape;6489;p50"/>
            <p:cNvSpPr/>
            <p:nvPr/>
          </p:nvSpPr>
          <p:spPr>
            <a:xfrm>
              <a:off x="6407126" y="2467581"/>
              <a:ext cx="243099" cy="364693"/>
            </a:xfrm>
            <a:custGeom>
              <a:avLst/>
              <a:gdLst/>
              <a:ahLst/>
              <a:cxnLst/>
              <a:rect l="l" t="t" r="r" b="b"/>
              <a:pathLst>
                <a:path w="2741" h="4112" extrusionOk="0">
                  <a:moveTo>
                    <a:pt x="2284" y="1"/>
                  </a:moveTo>
                  <a:lnTo>
                    <a:pt x="0" y="4112"/>
                  </a:lnTo>
                  <a:lnTo>
                    <a:pt x="2741" y="286"/>
                  </a:lnTo>
                  <a:lnTo>
                    <a:pt x="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0" name="Google Shape;6490;p50"/>
            <p:cNvSpPr/>
            <p:nvPr/>
          </p:nvSpPr>
          <p:spPr>
            <a:xfrm>
              <a:off x="6581935" y="2315654"/>
              <a:ext cx="81063" cy="134188"/>
            </a:xfrm>
            <a:custGeom>
              <a:avLst/>
              <a:gdLst/>
              <a:ahLst/>
              <a:cxnLst/>
              <a:rect l="l" t="t" r="r" b="b"/>
              <a:pathLst>
                <a:path w="914" h="1513" extrusionOk="0">
                  <a:moveTo>
                    <a:pt x="599" y="1"/>
                  </a:moveTo>
                  <a:lnTo>
                    <a:pt x="0" y="1086"/>
                  </a:lnTo>
                  <a:lnTo>
                    <a:pt x="656" y="1513"/>
                  </a:lnTo>
                  <a:lnTo>
                    <a:pt x="914" y="1113"/>
                  </a:lnTo>
                  <a:lnTo>
                    <a:pt x="685" y="58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1" name="Google Shape;6491;p50"/>
            <p:cNvSpPr/>
            <p:nvPr/>
          </p:nvSpPr>
          <p:spPr>
            <a:xfrm>
              <a:off x="6576879" y="2315654"/>
              <a:ext cx="81063" cy="129133"/>
            </a:xfrm>
            <a:custGeom>
              <a:avLst/>
              <a:gdLst/>
              <a:ahLst/>
              <a:cxnLst/>
              <a:rect l="l" t="t" r="r" b="b"/>
              <a:pathLst>
                <a:path w="914" h="1456" extrusionOk="0">
                  <a:moveTo>
                    <a:pt x="656" y="1"/>
                  </a:moveTo>
                  <a:lnTo>
                    <a:pt x="0" y="1028"/>
                  </a:lnTo>
                  <a:lnTo>
                    <a:pt x="656" y="1456"/>
                  </a:lnTo>
                  <a:lnTo>
                    <a:pt x="914" y="1056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2" name="Google Shape;6492;p50"/>
            <p:cNvSpPr/>
            <p:nvPr/>
          </p:nvSpPr>
          <p:spPr>
            <a:xfrm>
              <a:off x="6597101" y="2319911"/>
              <a:ext cx="146959" cy="196626"/>
            </a:xfrm>
            <a:custGeom>
              <a:avLst/>
              <a:gdLst/>
              <a:ahLst/>
              <a:cxnLst/>
              <a:rect l="l" t="t" r="r" b="b"/>
              <a:pathLst>
                <a:path w="1657" h="2217" extrusionOk="0">
                  <a:moveTo>
                    <a:pt x="1535" y="0"/>
                  </a:moveTo>
                  <a:cubicBezTo>
                    <a:pt x="1406" y="0"/>
                    <a:pt x="996" y="199"/>
                    <a:pt x="743" y="581"/>
                  </a:cubicBezTo>
                  <a:cubicBezTo>
                    <a:pt x="599" y="809"/>
                    <a:pt x="256" y="1380"/>
                    <a:pt x="1" y="1894"/>
                  </a:cubicBezTo>
                  <a:cubicBezTo>
                    <a:pt x="1" y="2045"/>
                    <a:pt x="243" y="2217"/>
                    <a:pt x="379" y="2217"/>
                  </a:cubicBezTo>
                  <a:cubicBezTo>
                    <a:pt x="398" y="2217"/>
                    <a:pt x="414" y="2214"/>
                    <a:pt x="428" y="2207"/>
                  </a:cubicBezTo>
                  <a:cubicBezTo>
                    <a:pt x="827" y="1750"/>
                    <a:pt x="1227" y="1209"/>
                    <a:pt x="1371" y="1008"/>
                  </a:cubicBezTo>
                  <a:cubicBezTo>
                    <a:pt x="1656" y="581"/>
                    <a:pt x="1656" y="67"/>
                    <a:pt x="1570" y="10"/>
                  </a:cubicBezTo>
                  <a:cubicBezTo>
                    <a:pt x="1563" y="3"/>
                    <a:pt x="1551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3" name="Google Shape;6493;p50"/>
            <p:cNvSpPr/>
            <p:nvPr/>
          </p:nvSpPr>
          <p:spPr>
            <a:xfrm>
              <a:off x="6665392" y="2353525"/>
              <a:ext cx="70952" cy="48336"/>
            </a:xfrm>
            <a:custGeom>
              <a:avLst/>
              <a:gdLst/>
              <a:ahLst/>
              <a:cxnLst/>
              <a:rect l="l" t="t" r="r" b="b"/>
              <a:pathLst>
                <a:path w="800" h="545" extrusionOk="0">
                  <a:moveTo>
                    <a:pt x="30" y="1"/>
                  </a:moveTo>
                  <a:lnTo>
                    <a:pt x="0" y="58"/>
                  </a:lnTo>
                  <a:cubicBezTo>
                    <a:pt x="57" y="202"/>
                    <a:pt x="144" y="316"/>
                    <a:pt x="286" y="400"/>
                  </a:cubicBezTo>
                  <a:cubicBezTo>
                    <a:pt x="430" y="487"/>
                    <a:pt x="601" y="544"/>
                    <a:pt x="772" y="544"/>
                  </a:cubicBezTo>
                  <a:lnTo>
                    <a:pt x="800" y="458"/>
                  </a:lnTo>
                  <a:lnTo>
                    <a:pt x="800" y="458"/>
                  </a:lnTo>
                  <a:cubicBezTo>
                    <a:pt x="766" y="465"/>
                    <a:pt x="731" y="468"/>
                    <a:pt x="694" y="468"/>
                  </a:cubicBezTo>
                  <a:cubicBezTo>
                    <a:pt x="577" y="468"/>
                    <a:pt x="446" y="430"/>
                    <a:pt x="315" y="343"/>
                  </a:cubicBezTo>
                  <a:cubicBezTo>
                    <a:pt x="201" y="259"/>
                    <a:pt x="87" y="145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4" name="Google Shape;6494;p50"/>
            <p:cNvSpPr/>
            <p:nvPr/>
          </p:nvSpPr>
          <p:spPr>
            <a:xfrm>
              <a:off x="6589385" y="2464920"/>
              <a:ext cx="73613" cy="48336"/>
            </a:xfrm>
            <a:custGeom>
              <a:avLst/>
              <a:gdLst/>
              <a:ahLst/>
              <a:cxnLst/>
              <a:rect l="l" t="t" r="r" b="b"/>
              <a:pathLst>
                <a:path w="830" h="545" extrusionOk="0">
                  <a:moveTo>
                    <a:pt x="58" y="1"/>
                  </a:moveTo>
                  <a:lnTo>
                    <a:pt x="1" y="88"/>
                  </a:lnTo>
                  <a:cubicBezTo>
                    <a:pt x="58" y="202"/>
                    <a:pt x="172" y="316"/>
                    <a:pt x="316" y="401"/>
                  </a:cubicBezTo>
                  <a:cubicBezTo>
                    <a:pt x="458" y="487"/>
                    <a:pt x="629" y="545"/>
                    <a:pt x="773" y="545"/>
                  </a:cubicBezTo>
                  <a:lnTo>
                    <a:pt x="830" y="458"/>
                  </a:lnTo>
                  <a:lnTo>
                    <a:pt x="830" y="458"/>
                  </a:lnTo>
                  <a:cubicBezTo>
                    <a:pt x="796" y="465"/>
                    <a:pt x="758" y="469"/>
                    <a:pt x="719" y="469"/>
                  </a:cubicBezTo>
                  <a:cubicBezTo>
                    <a:pt x="594" y="469"/>
                    <a:pt x="453" y="431"/>
                    <a:pt x="343" y="344"/>
                  </a:cubicBezTo>
                  <a:cubicBezTo>
                    <a:pt x="202" y="259"/>
                    <a:pt x="115" y="145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5" name="Google Shape;6495;p50"/>
            <p:cNvSpPr/>
            <p:nvPr/>
          </p:nvSpPr>
          <p:spPr>
            <a:xfrm>
              <a:off x="6156488" y="2295433"/>
              <a:ext cx="235472" cy="395114"/>
            </a:xfrm>
            <a:custGeom>
              <a:avLst/>
              <a:gdLst/>
              <a:ahLst/>
              <a:cxnLst/>
              <a:rect l="l" t="t" r="r" b="b"/>
              <a:pathLst>
                <a:path w="2655" h="4455" extrusionOk="0">
                  <a:moveTo>
                    <a:pt x="2228" y="0"/>
                  </a:moveTo>
                  <a:lnTo>
                    <a:pt x="1" y="4454"/>
                  </a:lnTo>
                  <a:lnTo>
                    <a:pt x="2655" y="256"/>
                  </a:lnTo>
                  <a:lnTo>
                    <a:pt x="2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6" name="Google Shape;6496;p50"/>
            <p:cNvSpPr/>
            <p:nvPr/>
          </p:nvSpPr>
          <p:spPr>
            <a:xfrm>
              <a:off x="6394532" y="2234591"/>
              <a:ext cx="121594" cy="93745"/>
            </a:xfrm>
            <a:custGeom>
              <a:avLst/>
              <a:gdLst/>
              <a:ahLst/>
              <a:cxnLst/>
              <a:rect l="l" t="t" r="r" b="b"/>
              <a:pathLst>
                <a:path w="1371" h="1057" extrusionOk="0">
                  <a:moveTo>
                    <a:pt x="1314" y="1"/>
                  </a:moveTo>
                  <a:lnTo>
                    <a:pt x="229" y="229"/>
                  </a:lnTo>
                  <a:lnTo>
                    <a:pt x="0" y="629"/>
                  </a:lnTo>
                  <a:lnTo>
                    <a:pt x="656" y="1056"/>
                  </a:lnTo>
                  <a:lnTo>
                    <a:pt x="1371" y="58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7" name="Google Shape;6497;p50"/>
            <p:cNvSpPr/>
            <p:nvPr/>
          </p:nvSpPr>
          <p:spPr>
            <a:xfrm>
              <a:off x="6399587" y="2239736"/>
              <a:ext cx="116539" cy="91173"/>
            </a:xfrm>
            <a:custGeom>
              <a:avLst/>
              <a:gdLst/>
              <a:ahLst/>
              <a:cxnLst/>
              <a:rect l="l" t="t" r="r" b="b"/>
              <a:pathLst>
                <a:path w="1314" h="1028" extrusionOk="0">
                  <a:moveTo>
                    <a:pt x="1314" y="0"/>
                  </a:moveTo>
                  <a:lnTo>
                    <a:pt x="256" y="228"/>
                  </a:lnTo>
                  <a:lnTo>
                    <a:pt x="1" y="628"/>
                  </a:lnTo>
                  <a:lnTo>
                    <a:pt x="656" y="1028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8" name="Google Shape;6498;p50"/>
            <p:cNvSpPr/>
            <p:nvPr/>
          </p:nvSpPr>
          <p:spPr>
            <a:xfrm>
              <a:off x="6336174" y="2148296"/>
              <a:ext cx="141904" cy="199641"/>
            </a:xfrm>
            <a:custGeom>
              <a:avLst/>
              <a:gdLst/>
              <a:ahLst/>
              <a:cxnLst/>
              <a:rect l="l" t="t" r="r" b="b"/>
              <a:pathLst>
                <a:path w="1600" h="2251" extrusionOk="0">
                  <a:moveTo>
                    <a:pt x="1499" y="0"/>
                  </a:moveTo>
                  <a:cubicBezTo>
                    <a:pt x="1396" y="0"/>
                    <a:pt x="953" y="202"/>
                    <a:pt x="686" y="602"/>
                  </a:cubicBezTo>
                  <a:cubicBezTo>
                    <a:pt x="572" y="830"/>
                    <a:pt x="259" y="1401"/>
                    <a:pt x="1" y="1945"/>
                  </a:cubicBezTo>
                  <a:cubicBezTo>
                    <a:pt x="1" y="2088"/>
                    <a:pt x="221" y="2250"/>
                    <a:pt x="376" y="2250"/>
                  </a:cubicBezTo>
                  <a:cubicBezTo>
                    <a:pt x="406" y="2250"/>
                    <a:pt x="434" y="2244"/>
                    <a:pt x="457" y="2230"/>
                  </a:cubicBezTo>
                  <a:cubicBezTo>
                    <a:pt x="830" y="1773"/>
                    <a:pt x="1200" y="1230"/>
                    <a:pt x="1344" y="1001"/>
                  </a:cubicBezTo>
                  <a:cubicBezTo>
                    <a:pt x="1599" y="574"/>
                    <a:pt x="1599" y="60"/>
                    <a:pt x="1515" y="3"/>
                  </a:cubicBezTo>
                  <a:cubicBezTo>
                    <a:pt x="1511" y="1"/>
                    <a:pt x="1506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499" name="Google Shape;6499;p50"/>
            <p:cNvSpPr/>
            <p:nvPr/>
          </p:nvSpPr>
          <p:spPr>
            <a:xfrm>
              <a:off x="6399587" y="2178894"/>
              <a:ext cx="68380" cy="53214"/>
            </a:xfrm>
            <a:custGeom>
              <a:avLst/>
              <a:gdLst/>
              <a:ahLst/>
              <a:cxnLst/>
              <a:rect l="l" t="t" r="r" b="b"/>
              <a:pathLst>
                <a:path w="771" h="600" extrusionOk="0">
                  <a:moveTo>
                    <a:pt x="28" y="1"/>
                  </a:moveTo>
                  <a:lnTo>
                    <a:pt x="1" y="85"/>
                  </a:lnTo>
                  <a:cubicBezTo>
                    <a:pt x="58" y="229"/>
                    <a:pt x="172" y="371"/>
                    <a:pt x="313" y="458"/>
                  </a:cubicBezTo>
                  <a:cubicBezTo>
                    <a:pt x="457" y="542"/>
                    <a:pt x="599" y="599"/>
                    <a:pt x="743" y="599"/>
                  </a:cubicBezTo>
                  <a:lnTo>
                    <a:pt x="770" y="515"/>
                  </a:lnTo>
                  <a:lnTo>
                    <a:pt x="770" y="515"/>
                  </a:lnTo>
                  <a:cubicBezTo>
                    <a:pt x="751" y="519"/>
                    <a:pt x="729" y="522"/>
                    <a:pt x="707" y="522"/>
                  </a:cubicBezTo>
                  <a:cubicBezTo>
                    <a:pt x="598" y="522"/>
                    <a:pt x="460" y="471"/>
                    <a:pt x="343" y="401"/>
                  </a:cubicBezTo>
                  <a:cubicBezTo>
                    <a:pt x="199" y="314"/>
                    <a:pt x="85" y="142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500" name="Google Shape;6500;p50"/>
            <p:cNvSpPr/>
            <p:nvPr/>
          </p:nvSpPr>
          <p:spPr>
            <a:xfrm>
              <a:off x="6328724" y="2295433"/>
              <a:ext cx="68291" cy="50731"/>
            </a:xfrm>
            <a:custGeom>
              <a:avLst/>
              <a:gdLst/>
              <a:ahLst/>
              <a:cxnLst/>
              <a:rect l="l" t="t" r="r" b="b"/>
              <a:pathLst>
                <a:path w="770" h="572" extrusionOk="0">
                  <a:moveTo>
                    <a:pt x="57" y="0"/>
                  </a:moveTo>
                  <a:lnTo>
                    <a:pt x="0" y="57"/>
                  </a:lnTo>
                  <a:cubicBezTo>
                    <a:pt x="57" y="199"/>
                    <a:pt x="171" y="343"/>
                    <a:pt x="313" y="427"/>
                  </a:cubicBezTo>
                  <a:cubicBezTo>
                    <a:pt x="457" y="514"/>
                    <a:pt x="599" y="571"/>
                    <a:pt x="742" y="571"/>
                  </a:cubicBezTo>
                  <a:lnTo>
                    <a:pt x="770" y="484"/>
                  </a:lnTo>
                  <a:lnTo>
                    <a:pt x="770" y="484"/>
                  </a:lnTo>
                  <a:cubicBezTo>
                    <a:pt x="749" y="490"/>
                    <a:pt x="726" y="492"/>
                    <a:pt x="703" y="492"/>
                  </a:cubicBezTo>
                  <a:cubicBezTo>
                    <a:pt x="595" y="492"/>
                    <a:pt x="464" y="441"/>
                    <a:pt x="370" y="370"/>
                  </a:cubicBezTo>
                  <a:cubicBezTo>
                    <a:pt x="199" y="286"/>
                    <a:pt x="85" y="142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501" name="Google Shape;6501;p50"/>
            <p:cNvSpPr/>
            <p:nvPr/>
          </p:nvSpPr>
          <p:spPr>
            <a:xfrm>
              <a:off x="6556569" y="2081335"/>
              <a:ext cx="192546" cy="167269"/>
            </a:xfrm>
            <a:custGeom>
              <a:avLst/>
              <a:gdLst/>
              <a:ahLst/>
              <a:cxnLst/>
              <a:rect l="l" t="t" r="r" b="b"/>
              <a:pathLst>
                <a:path w="2171" h="1886" extrusionOk="0">
                  <a:moveTo>
                    <a:pt x="1075" y="0"/>
                  </a:moveTo>
                  <a:cubicBezTo>
                    <a:pt x="768" y="0"/>
                    <a:pt x="466" y="146"/>
                    <a:pt x="286" y="416"/>
                  </a:cubicBezTo>
                  <a:cubicBezTo>
                    <a:pt x="1" y="872"/>
                    <a:pt x="142" y="1443"/>
                    <a:pt x="572" y="1729"/>
                  </a:cubicBezTo>
                  <a:cubicBezTo>
                    <a:pt x="731" y="1835"/>
                    <a:pt x="913" y="1886"/>
                    <a:pt x="1095" y="1886"/>
                  </a:cubicBezTo>
                  <a:cubicBezTo>
                    <a:pt x="1402" y="1886"/>
                    <a:pt x="1706" y="1741"/>
                    <a:pt x="1885" y="1471"/>
                  </a:cubicBezTo>
                  <a:cubicBezTo>
                    <a:pt x="2171" y="1014"/>
                    <a:pt x="2027" y="443"/>
                    <a:pt x="1600" y="158"/>
                  </a:cubicBezTo>
                  <a:cubicBezTo>
                    <a:pt x="1440" y="51"/>
                    <a:pt x="1257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502" name="Google Shape;6502;p50"/>
            <p:cNvSpPr/>
            <p:nvPr/>
          </p:nvSpPr>
          <p:spPr>
            <a:xfrm>
              <a:off x="6566680" y="2090559"/>
              <a:ext cx="172325" cy="148822"/>
            </a:xfrm>
            <a:custGeom>
              <a:avLst/>
              <a:gdLst/>
              <a:ahLst/>
              <a:cxnLst/>
              <a:rect l="l" t="t" r="r" b="b"/>
              <a:pathLst>
                <a:path w="1943" h="1678" extrusionOk="0">
                  <a:moveTo>
                    <a:pt x="960" y="1"/>
                  </a:moveTo>
                  <a:cubicBezTo>
                    <a:pt x="686" y="1"/>
                    <a:pt x="420" y="133"/>
                    <a:pt x="257" y="369"/>
                  </a:cubicBezTo>
                  <a:cubicBezTo>
                    <a:pt x="1" y="768"/>
                    <a:pt x="115" y="1282"/>
                    <a:pt x="515" y="1538"/>
                  </a:cubicBezTo>
                  <a:cubicBezTo>
                    <a:pt x="651" y="1633"/>
                    <a:pt x="810" y="1678"/>
                    <a:pt x="970" y="1678"/>
                  </a:cubicBezTo>
                  <a:cubicBezTo>
                    <a:pt x="1245" y="1678"/>
                    <a:pt x="1522" y="1545"/>
                    <a:pt x="1684" y="1310"/>
                  </a:cubicBezTo>
                  <a:cubicBezTo>
                    <a:pt x="1942" y="910"/>
                    <a:pt x="1828" y="396"/>
                    <a:pt x="1428" y="140"/>
                  </a:cubicBezTo>
                  <a:cubicBezTo>
                    <a:pt x="1282" y="46"/>
                    <a:pt x="1119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6503" name="Google Shape;6503;p50"/>
            <p:cNvSpPr/>
            <p:nvPr/>
          </p:nvSpPr>
          <p:spPr>
            <a:xfrm>
              <a:off x="6586990" y="2105991"/>
              <a:ext cx="131705" cy="117958"/>
            </a:xfrm>
            <a:custGeom>
              <a:avLst/>
              <a:gdLst/>
              <a:ahLst/>
              <a:cxnLst/>
              <a:rect l="l" t="t" r="r" b="b"/>
              <a:pathLst>
                <a:path w="1485" h="1330" extrusionOk="0">
                  <a:moveTo>
                    <a:pt x="744" y="1"/>
                  </a:moveTo>
                  <a:cubicBezTo>
                    <a:pt x="522" y="1"/>
                    <a:pt x="308" y="108"/>
                    <a:pt x="199" y="309"/>
                  </a:cubicBezTo>
                  <a:cubicBezTo>
                    <a:pt x="0" y="594"/>
                    <a:pt x="85" y="1022"/>
                    <a:pt x="370" y="1223"/>
                  </a:cubicBezTo>
                  <a:cubicBezTo>
                    <a:pt x="485" y="1295"/>
                    <a:pt x="610" y="1330"/>
                    <a:pt x="733" y="1330"/>
                  </a:cubicBezTo>
                  <a:cubicBezTo>
                    <a:pt x="949" y="1330"/>
                    <a:pt x="1157" y="1222"/>
                    <a:pt x="1284" y="1022"/>
                  </a:cubicBezTo>
                  <a:cubicBezTo>
                    <a:pt x="1485" y="736"/>
                    <a:pt x="1398" y="309"/>
                    <a:pt x="1113" y="108"/>
                  </a:cubicBezTo>
                  <a:cubicBezTo>
                    <a:pt x="999" y="36"/>
                    <a:pt x="870" y="1"/>
                    <a:pt x="7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0" name="Google Shape;5730;p35"/>
          <p:cNvGrpSpPr/>
          <p:nvPr/>
        </p:nvGrpSpPr>
        <p:grpSpPr>
          <a:xfrm>
            <a:off x="4403088" y="266548"/>
            <a:ext cx="4163047" cy="4160039"/>
            <a:chOff x="4403077" y="266538"/>
            <a:chExt cx="4163047" cy="4160039"/>
          </a:xfrm>
        </p:grpSpPr>
        <p:sp>
          <p:nvSpPr>
            <p:cNvPr id="5731" name="Google Shape;5731;p35"/>
            <p:cNvSpPr/>
            <p:nvPr/>
          </p:nvSpPr>
          <p:spPr>
            <a:xfrm>
              <a:off x="7271841" y="380557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2" name="Google Shape;5732;p35"/>
            <p:cNvSpPr/>
            <p:nvPr/>
          </p:nvSpPr>
          <p:spPr>
            <a:xfrm>
              <a:off x="6715779" y="266538"/>
              <a:ext cx="356395" cy="3567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3" name="Google Shape;5733;p35"/>
            <p:cNvSpPr/>
            <p:nvPr/>
          </p:nvSpPr>
          <p:spPr>
            <a:xfrm>
              <a:off x="4464616" y="65302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4" name="Google Shape;5734;p35"/>
            <p:cNvSpPr/>
            <p:nvPr/>
          </p:nvSpPr>
          <p:spPr>
            <a:xfrm>
              <a:off x="7524349" y="30532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5" name="Google Shape;5735;p35"/>
            <p:cNvSpPr/>
            <p:nvPr/>
          </p:nvSpPr>
          <p:spPr>
            <a:xfrm>
              <a:off x="4403077" y="2299677"/>
              <a:ext cx="270175" cy="27041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6" name="Google Shape;5736;p35"/>
            <p:cNvSpPr/>
            <p:nvPr/>
          </p:nvSpPr>
          <p:spPr>
            <a:xfrm>
              <a:off x="8295949" y="15636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5737" name="Google Shape;5737;p35"/>
          <p:cNvGrpSpPr/>
          <p:nvPr/>
        </p:nvGrpSpPr>
        <p:grpSpPr>
          <a:xfrm>
            <a:off x="4673251" y="615501"/>
            <a:ext cx="3668096" cy="3418800"/>
            <a:chOff x="4673251" y="615500"/>
            <a:chExt cx="3668096" cy="3418800"/>
          </a:xfrm>
        </p:grpSpPr>
        <p:grpSp>
          <p:nvGrpSpPr>
            <p:cNvPr id="5738" name="Google Shape;5738;p35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5739" name="Google Shape;5739;p35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40" name="Google Shape;5740;p35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grpSp>
            <p:nvGrpSpPr>
              <p:cNvPr id="5741" name="Google Shape;5741;p35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5742" name="Google Shape;5742;p35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3" name="Google Shape;5743;p35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4" name="Google Shape;5744;p35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5" name="Google Shape;5745;p35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6" name="Google Shape;5746;p35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7" name="Google Shape;5747;p35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5748" name="Google Shape;5748;p35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5749" name="Google Shape;5749;p35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0" name="Google Shape;5750;p35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1" name="Google Shape;5751;p35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2" name="Google Shape;5752;p35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5753" name="Google Shape;5753;p35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5754" name="Google Shape;5754;p35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5" name="Google Shape;5755;p35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6" name="Google Shape;5756;p35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7" name="Google Shape;5757;p35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5758" name="Google Shape;5758;p35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5759" name="Google Shape;5759;p35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0" name="Google Shape;5760;p35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1" name="Google Shape;5761;p35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2" name="Google Shape;5762;p35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3" name="Google Shape;5763;p35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4" name="Google Shape;5764;p35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5" name="Google Shape;5765;p35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6" name="Google Shape;5766;p35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7" name="Google Shape;5767;p35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8" name="Google Shape;5768;p35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9" name="Google Shape;5769;p35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0" name="Google Shape;5770;p35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1" name="Google Shape;5771;p35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2" name="Google Shape;5772;p35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3" name="Google Shape;5773;p35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4" name="Google Shape;5774;p35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5" name="Google Shape;5775;p35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6" name="Google Shape;5776;p35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7" name="Google Shape;5777;p35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8" name="Google Shape;5778;p35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9" name="Google Shape;5779;p35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5780" name="Google Shape;5780;p35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5781" name="Google Shape;5781;p35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2" name="Google Shape;5782;p35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3" name="Google Shape;5783;p35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4" name="Google Shape;5784;p35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5" name="Google Shape;5785;p35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6" name="Google Shape;5786;p35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7" name="Google Shape;5787;p35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8" name="Google Shape;5788;p35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9" name="Google Shape;5789;p35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0" name="Google Shape;5790;p35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1" name="Google Shape;5791;p35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2" name="Google Shape;5792;p35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3" name="Google Shape;5793;p35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4" name="Google Shape;5794;p35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5" name="Google Shape;5795;p35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6" name="Google Shape;5796;p35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7" name="Google Shape;5797;p35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8" name="Google Shape;5798;p35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9" name="Google Shape;5799;p35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800" name="Google Shape;5800;p35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sp>
        <p:nvSpPr>
          <p:cNvPr id="5801" name="Google Shape;5801;p35"/>
          <p:cNvSpPr txBox="1">
            <a:spLocks noGrp="1"/>
          </p:cNvSpPr>
          <p:nvPr>
            <p:ph type="title"/>
          </p:nvPr>
        </p:nvSpPr>
        <p:spPr>
          <a:xfrm>
            <a:off x="711326" y="714476"/>
            <a:ext cx="12639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5802" name="Google Shape;5802;p35"/>
          <p:cNvSpPr txBox="1">
            <a:spLocks noGrp="1"/>
          </p:cNvSpPr>
          <p:nvPr>
            <p:ph type="title" idx="2"/>
          </p:nvPr>
        </p:nvSpPr>
        <p:spPr>
          <a:xfrm>
            <a:off x="711326" y="1547576"/>
            <a:ext cx="3546300" cy="1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15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9" name="Google Shape;5629;p31"/>
          <p:cNvGrpSpPr/>
          <p:nvPr/>
        </p:nvGrpSpPr>
        <p:grpSpPr>
          <a:xfrm>
            <a:off x="357850" y="311668"/>
            <a:ext cx="8409438" cy="4409079"/>
            <a:chOff x="357850" y="311660"/>
            <a:chExt cx="8409438" cy="4409079"/>
          </a:xfrm>
        </p:grpSpPr>
        <p:grpSp>
          <p:nvGrpSpPr>
            <p:cNvPr id="5630" name="Google Shape;5630;p31"/>
            <p:cNvGrpSpPr/>
            <p:nvPr/>
          </p:nvGrpSpPr>
          <p:grpSpPr>
            <a:xfrm>
              <a:off x="4305534" y="311660"/>
              <a:ext cx="4139945" cy="4051164"/>
              <a:chOff x="3892890" y="149086"/>
              <a:chExt cx="4453470" cy="4357965"/>
            </a:xfrm>
          </p:grpSpPr>
          <p:sp>
            <p:nvSpPr>
              <p:cNvPr id="5631" name="Google Shape;5631;p31"/>
              <p:cNvSpPr/>
              <p:nvPr/>
            </p:nvSpPr>
            <p:spPr>
              <a:xfrm rot="-5400000">
                <a:off x="4102976" y="3971420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32" name="Google Shape;5632;p31"/>
              <p:cNvSpPr/>
              <p:nvPr/>
            </p:nvSpPr>
            <p:spPr>
              <a:xfrm rot="-5400000">
                <a:off x="4927590" y="40318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33" name="Google Shape;5633;p31"/>
              <p:cNvSpPr/>
              <p:nvPr/>
            </p:nvSpPr>
            <p:spPr>
              <a:xfrm rot="-5400000">
                <a:off x="3893008" y="59088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34" name="Google Shape;5634;p31"/>
              <p:cNvSpPr/>
              <p:nvPr/>
            </p:nvSpPr>
            <p:spPr>
              <a:xfrm rot="10800000">
                <a:off x="7810985" y="817549"/>
                <a:ext cx="535374" cy="535888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35" name="Google Shape;5635;p31"/>
              <p:cNvSpPr/>
              <p:nvPr/>
            </p:nvSpPr>
            <p:spPr>
              <a:xfrm rot="10800000">
                <a:off x="7055005" y="787129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36" name="Google Shape;5636;p31"/>
              <p:cNvSpPr/>
              <p:nvPr/>
            </p:nvSpPr>
            <p:spPr>
              <a:xfrm rot="10800000">
                <a:off x="7269065" y="149086"/>
                <a:ext cx="295569" cy="29580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637" name="Google Shape;5637;p31"/>
            <p:cNvGrpSpPr/>
            <p:nvPr/>
          </p:nvGrpSpPr>
          <p:grpSpPr>
            <a:xfrm>
              <a:off x="4572000" y="583244"/>
              <a:ext cx="1374060" cy="570913"/>
              <a:chOff x="219125" y="484675"/>
              <a:chExt cx="1622650" cy="674200"/>
            </a:xfrm>
          </p:grpSpPr>
          <p:sp>
            <p:nvSpPr>
              <p:cNvPr id="5638" name="Google Shape;5638;p3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avLst/>
                <a:gdLst/>
                <a:ahLst/>
                <a:cxnLst/>
                <a:rect l="l" t="t" r="r" b="b"/>
                <a:pathLst>
                  <a:path w="63504" h="25195" extrusionOk="0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639" name="Google Shape;5639;p3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640" name="Google Shape;5640;p3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641" name="Google Shape;5641;p3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642" name="Google Shape;5642;p3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5643" name="Google Shape;5643;p31"/>
            <p:cNvGrpSpPr/>
            <p:nvPr/>
          </p:nvGrpSpPr>
          <p:grpSpPr>
            <a:xfrm rot="-5400000">
              <a:off x="5220781" y="4238436"/>
              <a:ext cx="394094" cy="569717"/>
              <a:chOff x="8233275" y="1900925"/>
              <a:chExt cx="753525" cy="1089325"/>
            </a:xfrm>
          </p:grpSpPr>
          <p:sp>
            <p:nvSpPr>
              <p:cNvPr id="5644" name="Google Shape;5644;p3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avLst/>
                <a:gdLst/>
                <a:ahLst/>
                <a:cxnLst/>
                <a:rect l="l" t="t" r="r" b="b"/>
                <a:pathLst>
                  <a:path w="28851" h="42094" extrusionOk="0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45" name="Google Shape;5645;p3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46" name="Google Shape;5646;p3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47" name="Google Shape;5647;p3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648" name="Google Shape;5648;p31"/>
            <p:cNvGrpSpPr/>
            <p:nvPr/>
          </p:nvGrpSpPr>
          <p:grpSpPr>
            <a:xfrm rot="10800000">
              <a:off x="3677828" y="3566948"/>
              <a:ext cx="688052" cy="759072"/>
              <a:chOff x="6715777" y="3950739"/>
              <a:chExt cx="586325" cy="646900"/>
            </a:xfrm>
          </p:grpSpPr>
          <p:sp>
            <p:nvSpPr>
              <p:cNvPr id="5649" name="Google Shape;5649;p3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avLst/>
                <a:gdLst/>
                <a:ahLst/>
                <a:cxnLst/>
                <a:rect l="l" t="t" r="r" b="b"/>
                <a:pathLst>
                  <a:path w="19392" h="14662" extrusionOk="0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50" name="Google Shape;5650;p3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12297" extrusionOk="0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651" name="Google Shape;5651;p3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52" name="Google Shape;5652;p3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53" name="Google Shape;5653;p3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54" name="Google Shape;5654;p3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55" name="Google Shape;5655;p3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656" name="Google Shape;5656;p31"/>
            <p:cNvGrpSpPr/>
            <p:nvPr/>
          </p:nvGrpSpPr>
          <p:grpSpPr>
            <a:xfrm rot="10800000">
              <a:off x="7572233" y="3744120"/>
              <a:ext cx="688080" cy="976619"/>
              <a:chOff x="8082452" y="285774"/>
              <a:chExt cx="498898" cy="708105"/>
            </a:xfrm>
          </p:grpSpPr>
          <p:grpSp>
            <p:nvGrpSpPr>
              <p:cNvPr id="5657" name="Google Shape;5657;p3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658" name="Google Shape;5658;p3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38783" extrusionOk="0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5659" name="Google Shape;5659;p3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660" name="Google Shape;5660;p3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661" name="Google Shape;5661;p3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662" name="Google Shape;5662;p3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sp>
            <p:nvSpPr>
              <p:cNvPr id="5663" name="Google Shape;5663;p3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grpSp>
          <p:nvGrpSpPr>
            <p:cNvPr id="5664" name="Google Shape;5664;p31"/>
            <p:cNvGrpSpPr/>
            <p:nvPr/>
          </p:nvGrpSpPr>
          <p:grpSpPr>
            <a:xfrm>
              <a:off x="357850" y="958425"/>
              <a:ext cx="8409438" cy="3705001"/>
              <a:chOff x="357850" y="958425"/>
              <a:chExt cx="8409438" cy="3705001"/>
            </a:xfrm>
          </p:grpSpPr>
          <p:sp>
            <p:nvSpPr>
              <p:cNvPr id="5665" name="Google Shape;5665;p31"/>
              <p:cNvSpPr/>
              <p:nvPr/>
            </p:nvSpPr>
            <p:spPr>
              <a:xfrm>
                <a:off x="357850" y="38827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66" name="Google Shape;5666;p31"/>
              <p:cNvSpPr/>
              <p:nvPr/>
            </p:nvSpPr>
            <p:spPr>
              <a:xfrm>
                <a:off x="3929963" y="43911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67" name="Google Shape;5667;p31"/>
              <p:cNvSpPr/>
              <p:nvPr/>
            </p:nvSpPr>
            <p:spPr>
              <a:xfrm>
                <a:off x="4609238" y="1477300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668" name="Google Shape;5668;p31"/>
              <p:cNvSpPr/>
              <p:nvPr/>
            </p:nvSpPr>
            <p:spPr>
              <a:xfrm>
                <a:off x="8495238" y="958425"/>
                <a:ext cx="272051" cy="272301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6" extrusionOk="0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grpSp>
        <p:nvGrpSpPr>
          <p:cNvPr id="5669" name="Google Shape;5669;p31"/>
          <p:cNvGrpSpPr/>
          <p:nvPr/>
        </p:nvGrpSpPr>
        <p:grpSpPr>
          <a:xfrm>
            <a:off x="4352528" y="367234"/>
            <a:ext cx="4409035" cy="4409035"/>
            <a:chOff x="4973775" y="711725"/>
            <a:chExt cx="3166500" cy="3166500"/>
          </a:xfrm>
        </p:grpSpPr>
        <p:sp>
          <p:nvSpPr>
            <p:cNvPr id="5670" name="Google Shape;5670;p31"/>
            <p:cNvSpPr/>
            <p:nvPr/>
          </p:nvSpPr>
          <p:spPr>
            <a:xfrm>
              <a:off x="4973775" y="711725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671" name="Google Shape;5671;p31"/>
            <p:cNvSpPr/>
            <p:nvPr/>
          </p:nvSpPr>
          <p:spPr>
            <a:xfrm>
              <a:off x="5068400" y="806225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672" name="Google Shape;5672;p31"/>
            <p:cNvSpPr/>
            <p:nvPr/>
          </p:nvSpPr>
          <p:spPr>
            <a:xfrm>
              <a:off x="5161170" y="898981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673" name="Google Shape;5673;p31"/>
            <p:cNvSpPr/>
            <p:nvPr/>
          </p:nvSpPr>
          <p:spPr>
            <a:xfrm>
              <a:off x="5144750" y="882576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674" name="Google Shape;5674;p31"/>
            <p:cNvSpPr/>
            <p:nvPr/>
          </p:nvSpPr>
          <p:spPr>
            <a:xfrm>
              <a:off x="5232774" y="970525"/>
              <a:ext cx="2648700" cy="264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675" name="Google Shape;5675;p31"/>
            <p:cNvSpPr/>
            <p:nvPr/>
          </p:nvSpPr>
          <p:spPr>
            <a:xfrm>
              <a:off x="5314225" y="1052050"/>
              <a:ext cx="2485800" cy="24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sp>
        <p:nvSpPr>
          <p:cNvPr id="5676" name="Google Shape;5676;p31"/>
          <p:cNvSpPr txBox="1">
            <a:spLocks noGrp="1"/>
          </p:cNvSpPr>
          <p:nvPr>
            <p:ph type="subTitle" idx="1"/>
          </p:nvPr>
        </p:nvSpPr>
        <p:spPr>
          <a:xfrm>
            <a:off x="713227" y="2738652"/>
            <a:ext cx="30327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1"/>
              <a:t>Intense eruption of electromagnetic radiation from the sun’s atmosphere.</a:t>
            </a:r>
            <a:endParaRPr sz="2001"/>
          </a:p>
        </p:txBody>
      </p:sp>
      <p:sp>
        <p:nvSpPr>
          <p:cNvPr id="5677" name="Google Shape;5677;p31"/>
          <p:cNvSpPr txBox="1">
            <a:spLocks noGrp="1"/>
          </p:cNvSpPr>
          <p:nvPr>
            <p:ph type="ctrTitle"/>
          </p:nvPr>
        </p:nvSpPr>
        <p:spPr>
          <a:xfrm>
            <a:off x="713378" y="1445501"/>
            <a:ext cx="31989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1"/>
              <a:t>SOLAR FLARES</a:t>
            </a:r>
            <a:endParaRPr sz="4001"/>
          </a:p>
        </p:txBody>
      </p:sp>
      <p:pic>
        <p:nvPicPr>
          <p:cNvPr id="5678" name="Google Shape;56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676" y="947402"/>
            <a:ext cx="3248700" cy="324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9" name="Google Shape;5679;p31"/>
          <p:cNvSpPr/>
          <p:nvPr/>
        </p:nvSpPr>
        <p:spPr>
          <a:xfrm>
            <a:off x="8679538" y="4325884"/>
            <a:ext cx="201200" cy="201382"/>
          </a:xfrm>
          <a:custGeom>
            <a:avLst/>
            <a:gdLst/>
            <a:ahLst/>
            <a:cxnLst/>
            <a:rect l="l" t="t" r="r" b="b"/>
            <a:pathLst>
              <a:path w="2084" h="2086" extrusionOk="0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80"/>
          </a:p>
        </p:txBody>
      </p:sp>
      <p:sp>
        <p:nvSpPr>
          <p:cNvPr id="5680" name="Google Shape;5680;p31"/>
          <p:cNvSpPr txBox="1"/>
          <p:nvPr/>
        </p:nvSpPr>
        <p:spPr>
          <a:xfrm>
            <a:off x="6780104" y="4775857"/>
            <a:ext cx="2438400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8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Image Credit: SDO AIA</a:t>
            </a:r>
            <a:endParaRPr sz="168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p32"/>
          <p:cNvSpPr txBox="1">
            <a:spLocks noGrp="1"/>
          </p:cNvSpPr>
          <p:nvPr>
            <p:ph type="title"/>
          </p:nvPr>
        </p:nvSpPr>
        <p:spPr>
          <a:xfrm>
            <a:off x="713226" y="44502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SDO - Solar Dynamics Observatory</a:t>
            </a:r>
            <a:endParaRPr/>
          </a:p>
        </p:txBody>
      </p:sp>
      <p:pic>
        <p:nvPicPr>
          <p:cNvPr id="5686" name="Google Shape;5686;p32"/>
          <p:cNvPicPr preferRelativeResize="0"/>
          <p:nvPr/>
        </p:nvPicPr>
        <p:blipFill rotWithShape="1">
          <a:blip r:embed="rId3">
            <a:alphaModFix/>
          </a:blip>
          <a:srcRect l="84337" t="48264" r="6354" b="46877"/>
          <a:stretch/>
        </p:blipFill>
        <p:spPr>
          <a:xfrm>
            <a:off x="3776777" y="3188083"/>
            <a:ext cx="1616102" cy="5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5687" name="Google Shape;5687;p32"/>
          <p:cNvSpPr txBox="1">
            <a:spLocks noGrp="1"/>
          </p:cNvSpPr>
          <p:nvPr>
            <p:ph type="subTitle" idx="1"/>
          </p:nvPr>
        </p:nvSpPr>
        <p:spPr>
          <a:xfrm>
            <a:off x="3777677" y="3188073"/>
            <a:ext cx="16161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3000">
                <a:solidFill>
                  <a:schemeClr val="lt1"/>
                </a:solidFill>
              </a:rPr>
              <a:t>193 Å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688" name="Google Shape;5688;p32"/>
          <p:cNvSpPr txBox="1">
            <a:spLocks noGrp="1"/>
          </p:cNvSpPr>
          <p:nvPr>
            <p:ph type="subTitle" idx="2"/>
          </p:nvPr>
        </p:nvSpPr>
        <p:spPr>
          <a:xfrm>
            <a:off x="3577278" y="3845825"/>
            <a:ext cx="2016901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Corona, </a:t>
            </a:r>
            <a:endParaRPr sz="1600"/>
          </a:p>
          <a:p>
            <a:pPr marL="0" indent="0"/>
            <a:r>
              <a:rPr lang="en" sz="1600"/>
              <a:t>1,000,000 K</a:t>
            </a:r>
            <a:endParaRPr sz="1600"/>
          </a:p>
        </p:txBody>
      </p:sp>
      <p:pic>
        <p:nvPicPr>
          <p:cNvPr id="5689" name="Google Shape;5689;p32"/>
          <p:cNvPicPr preferRelativeResize="0"/>
          <p:nvPr/>
        </p:nvPicPr>
        <p:blipFill rotWithShape="1">
          <a:blip r:embed="rId3">
            <a:alphaModFix/>
          </a:blip>
          <a:srcRect l="63063" t="47185" r="27827" b="46781"/>
          <a:stretch/>
        </p:blipFill>
        <p:spPr>
          <a:xfrm>
            <a:off x="1220501" y="3188083"/>
            <a:ext cx="1616102" cy="5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5690" name="Google Shape;5690;p32"/>
          <p:cNvSpPr txBox="1">
            <a:spLocks noGrp="1"/>
          </p:cNvSpPr>
          <p:nvPr>
            <p:ph type="subTitle" idx="3"/>
          </p:nvPr>
        </p:nvSpPr>
        <p:spPr>
          <a:xfrm>
            <a:off x="1218701" y="3188073"/>
            <a:ext cx="1619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3000">
                <a:solidFill>
                  <a:schemeClr val="dk1"/>
                </a:solidFill>
              </a:rPr>
              <a:t>171 Å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691" name="Google Shape;5691;p32"/>
          <p:cNvSpPr txBox="1">
            <a:spLocks noGrp="1"/>
          </p:cNvSpPr>
          <p:nvPr>
            <p:ph type="subTitle" idx="4"/>
          </p:nvPr>
        </p:nvSpPr>
        <p:spPr>
          <a:xfrm>
            <a:off x="1020104" y="3845826"/>
            <a:ext cx="2016901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252C40"/>
              </a:buClr>
              <a:buSzPts val="1100"/>
            </a:pPr>
            <a:r>
              <a:rPr lang="en" sz="1600"/>
              <a:t>Upper Transition Region and Corona, </a:t>
            </a:r>
            <a:endParaRPr sz="1600"/>
          </a:p>
          <a:p>
            <a:pPr marL="0" indent="0">
              <a:buClr>
                <a:srgbClr val="252C40"/>
              </a:buClr>
              <a:buSzPts val="1100"/>
            </a:pPr>
            <a:r>
              <a:rPr lang="en" sz="1600"/>
              <a:t>600,000 K</a:t>
            </a:r>
            <a:endParaRPr sz="1600"/>
          </a:p>
        </p:txBody>
      </p:sp>
      <p:pic>
        <p:nvPicPr>
          <p:cNvPr id="5692" name="Google Shape;5692;p32"/>
          <p:cNvPicPr preferRelativeResize="0"/>
          <p:nvPr/>
        </p:nvPicPr>
        <p:blipFill rotWithShape="1">
          <a:blip r:embed="rId3">
            <a:alphaModFix/>
          </a:blip>
          <a:srcRect l="82311" t="80852" r="8929" b="12928"/>
          <a:stretch/>
        </p:blipFill>
        <p:spPr>
          <a:xfrm>
            <a:off x="6333054" y="3188083"/>
            <a:ext cx="1616102" cy="5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5693" name="Google Shape;5693;p32"/>
          <p:cNvSpPr txBox="1">
            <a:spLocks noGrp="1"/>
          </p:cNvSpPr>
          <p:nvPr>
            <p:ph type="subTitle" idx="5"/>
          </p:nvPr>
        </p:nvSpPr>
        <p:spPr>
          <a:xfrm>
            <a:off x="6333051" y="3188073"/>
            <a:ext cx="1619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3000">
                <a:solidFill>
                  <a:schemeClr val="dk1"/>
                </a:solidFill>
              </a:rPr>
              <a:t>131 Å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694" name="Google Shape;5694;p32"/>
          <p:cNvSpPr txBox="1">
            <a:spLocks noGrp="1"/>
          </p:cNvSpPr>
          <p:nvPr>
            <p:ph type="subTitle" idx="6"/>
          </p:nvPr>
        </p:nvSpPr>
        <p:spPr>
          <a:xfrm>
            <a:off x="6107002" y="3845825"/>
            <a:ext cx="2016901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Flaring Regions,</a:t>
            </a:r>
            <a:endParaRPr sz="1600"/>
          </a:p>
          <a:p>
            <a:pPr marL="0" indent="0"/>
            <a:r>
              <a:rPr lang="en" sz="1600"/>
              <a:t>10,000,000 K</a:t>
            </a:r>
            <a:endParaRPr sz="1600"/>
          </a:p>
        </p:txBody>
      </p:sp>
      <p:pic>
        <p:nvPicPr>
          <p:cNvPr id="5695" name="Google Shape;5695;p32"/>
          <p:cNvPicPr preferRelativeResize="0"/>
          <p:nvPr/>
        </p:nvPicPr>
        <p:blipFill rotWithShape="1">
          <a:blip r:embed="rId3">
            <a:alphaModFix/>
          </a:blip>
          <a:srcRect l="24091" t="47699" r="68681" b="48137"/>
          <a:stretch/>
        </p:blipFill>
        <p:spPr>
          <a:xfrm>
            <a:off x="3777677" y="1537233"/>
            <a:ext cx="1616102" cy="5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5696" name="Google Shape;5696;p32"/>
          <p:cNvSpPr txBox="1">
            <a:spLocks noGrp="1"/>
          </p:cNvSpPr>
          <p:nvPr>
            <p:ph type="subTitle" idx="7"/>
          </p:nvPr>
        </p:nvSpPr>
        <p:spPr>
          <a:xfrm>
            <a:off x="3777677" y="1537221"/>
            <a:ext cx="16161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3000"/>
              <a:t>1600 Å</a:t>
            </a:r>
            <a:endParaRPr sz="3000"/>
          </a:p>
        </p:txBody>
      </p:sp>
      <p:sp>
        <p:nvSpPr>
          <p:cNvPr id="5697" name="Google Shape;5697;p32"/>
          <p:cNvSpPr txBox="1">
            <a:spLocks noGrp="1"/>
          </p:cNvSpPr>
          <p:nvPr>
            <p:ph type="subTitle" idx="8"/>
          </p:nvPr>
        </p:nvSpPr>
        <p:spPr>
          <a:xfrm>
            <a:off x="3577278" y="2194977"/>
            <a:ext cx="2016901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Upper Photosphere and Transition Region, 10,000 K</a:t>
            </a:r>
            <a:endParaRPr sz="1600"/>
          </a:p>
        </p:txBody>
      </p:sp>
      <p:pic>
        <p:nvPicPr>
          <p:cNvPr id="5698" name="Google Shape;5698;p32"/>
          <p:cNvPicPr preferRelativeResize="0"/>
          <p:nvPr/>
        </p:nvPicPr>
        <p:blipFill rotWithShape="1">
          <a:blip r:embed="rId3">
            <a:alphaModFix/>
          </a:blip>
          <a:srcRect l="32662" t="13725" r="57606" b="81879"/>
          <a:stretch/>
        </p:blipFill>
        <p:spPr>
          <a:xfrm>
            <a:off x="1220501" y="1537232"/>
            <a:ext cx="1616102" cy="5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5699" name="Google Shape;5699;p32"/>
          <p:cNvSpPr txBox="1">
            <a:spLocks noGrp="1"/>
          </p:cNvSpPr>
          <p:nvPr>
            <p:ph type="subTitle" idx="9"/>
          </p:nvPr>
        </p:nvSpPr>
        <p:spPr>
          <a:xfrm>
            <a:off x="1246154" y="1537227"/>
            <a:ext cx="1619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3000">
                <a:solidFill>
                  <a:schemeClr val="dk1"/>
                </a:solidFill>
              </a:rPr>
              <a:t>HMI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700" name="Google Shape;5700;p32"/>
          <p:cNvSpPr txBox="1">
            <a:spLocks noGrp="1"/>
          </p:cNvSpPr>
          <p:nvPr>
            <p:ph type="subTitle" idx="13"/>
          </p:nvPr>
        </p:nvSpPr>
        <p:spPr>
          <a:xfrm>
            <a:off x="1020104" y="2194977"/>
            <a:ext cx="2016901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Magnetic Field in the Photosphere</a:t>
            </a:r>
            <a:endParaRPr sz="1600"/>
          </a:p>
        </p:txBody>
      </p:sp>
      <p:pic>
        <p:nvPicPr>
          <p:cNvPr id="5701" name="Google Shape;5701;p32"/>
          <p:cNvPicPr preferRelativeResize="0"/>
          <p:nvPr/>
        </p:nvPicPr>
        <p:blipFill rotWithShape="1">
          <a:blip r:embed="rId3">
            <a:alphaModFix/>
          </a:blip>
          <a:srcRect l="42812" t="47497" r="47418" b="46815"/>
          <a:stretch/>
        </p:blipFill>
        <p:spPr>
          <a:xfrm>
            <a:off x="6305604" y="1537233"/>
            <a:ext cx="1616102" cy="5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5702" name="Google Shape;5702;p32"/>
          <p:cNvSpPr txBox="1">
            <a:spLocks noGrp="1"/>
          </p:cNvSpPr>
          <p:nvPr>
            <p:ph type="subTitle" idx="14"/>
          </p:nvPr>
        </p:nvSpPr>
        <p:spPr>
          <a:xfrm>
            <a:off x="6305603" y="1539698"/>
            <a:ext cx="1619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901">
                <a:solidFill>
                  <a:schemeClr val="lt1"/>
                </a:solidFill>
              </a:rPr>
              <a:t>304 Å</a:t>
            </a:r>
            <a:endParaRPr sz="2901">
              <a:solidFill>
                <a:schemeClr val="lt1"/>
              </a:solidFill>
            </a:endParaRPr>
          </a:p>
        </p:txBody>
      </p:sp>
      <p:sp>
        <p:nvSpPr>
          <p:cNvPr id="5703" name="Google Shape;5703;p32"/>
          <p:cNvSpPr txBox="1">
            <a:spLocks noGrp="1"/>
          </p:cNvSpPr>
          <p:nvPr>
            <p:ph type="subTitle" idx="15"/>
          </p:nvPr>
        </p:nvSpPr>
        <p:spPr>
          <a:xfrm>
            <a:off x="6107004" y="2194978"/>
            <a:ext cx="2016901" cy="7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Transition Region and Chromosphere, 50,000 K</a:t>
            </a:r>
            <a:endParaRPr sz="1600"/>
          </a:p>
        </p:txBody>
      </p:sp>
      <p:sp>
        <p:nvSpPr>
          <p:cNvPr id="5704" name="Google Shape;5704;p32"/>
          <p:cNvSpPr txBox="1"/>
          <p:nvPr/>
        </p:nvSpPr>
        <p:spPr>
          <a:xfrm>
            <a:off x="-47411" y="4788362"/>
            <a:ext cx="7802880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8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Image Credit: https://www.nasa.gov/mission_pages/sdo/how-sdo-sees-the-sun</a:t>
            </a:r>
            <a:endParaRPr sz="168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9" name="Google Shape;5709;p33"/>
          <p:cNvSpPr txBox="1">
            <a:spLocks noGrp="1"/>
          </p:cNvSpPr>
          <p:nvPr>
            <p:ph type="subTitle" idx="1"/>
          </p:nvPr>
        </p:nvSpPr>
        <p:spPr>
          <a:xfrm>
            <a:off x="1977215" y="3264670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EQUILIBRIUM</a:t>
            </a:r>
            <a:endParaRPr/>
          </a:p>
        </p:txBody>
      </p:sp>
      <p:sp>
        <p:nvSpPr>
          <p:cNvPr id="5710" name="Google Shape;5710;p33"/>
          <p:cNvSpPr txBox="1">
            <a:spLocks noGrp="1"/>
          </p:cNvSpPr>
          <p:nvPr>
            <p:ph type="subTitle" idx="2"/>
          </p:nvPr>
        </p:nvSpPr>
        <p:spPr>
          <a:xfrm>
            <a:off x="1361165" y="3706402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Energy balance between coronal heating and losses by radiation and thermal conduction.</a:t>
            </a:r>
            <a:endParaRPr sz="1600"/>
          </a:p>
        </p:txBody>
      </p:sp>
      <p:sp>
        <p:nvSpPr>
          <p:cNvPr id="5711" name="Google Shape;5711;p33"/>
          <p:cNvSpPr txBox="1">
            <a:spLocks noGrp="1"/>
          </p:cNvSpPr>
          <p:nvPr>
            <p:ph type="title"/>
          </p:nvPr>
        </p:nvSpPr>
        <p:spPr>
          <a:xfrm>
            <a:off x="713226" y="44502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EBTEL - Enthalpy Based Time Evolution of Loops</a:t>
            </a:r>
            <a:endParaRPr/>
          </a:p>
        </p:txBody>
      </p:sp>
      <p:sp>
        <p:nvSpPr>
          <p:cNvPr id="5712" name="Google Shape;5712;p33"/>
          <p:cNvSpPr txBox="1">
            <a:spLocks noGrp="1"/>
          </p:cNvSpPr>
          <p:nvPr>
            <p:ph type="subTitle" idx="3"/>
          </p:nvPr>
        </p:nvSpPr>
        <p:spPr>
          <a:xfrm>
            <a:off x="5552842" y="3264683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ENTHAPLY</a:t>
            </a:r>
            <a:endParaRPr/>
          </a:p>
        </p:txBody>
      </p:sp>
      <p:sp>
        <p:nvSpPr>
          <p:cNvPr id="5713" name="Google Shape;5713;p33"/>
          <p:cNvSpPr txBox="1">
            <a:spLocks noGrp="1"/>
          </p:cNvSpPr>
          <p:nvPr>
            <p:ph type="subTitle" idx="4"/>
          </p:nvPr>
        </p:nvSpPr>
        <p:spPr>
          <a:xfrm>
            <a:off x="4936791" y="3706425"/>
            <a:ext cx="2851800" cy="9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Equate enthalpy flux of plasma with change in heat flux relative to radiation loss rate in the transition region.</a:t>
            </a:r>
            <a:endParaRPr sz="1600"/>
          </a:p>
        </p:txBody>
      </p:sp>
      <p:pic>
        <p:nvPicPr>
          <p:cNvPr id="5714" name="Google Shape;5714;p33" descr="{&quot;code&quot;:&quot;$$\\frac{d\\bar{P}}{dt}\\approx\\frac{2}{3}\\left[\\bar{Q}-\\frac{1}{L}\\left(R_{c}+R_{tr}\\right)-\\frac{F}{L}\\left(1-\\frac{3}{2}\\frac{k\\bar{T}}{\\varepsilon}\\right)\\right]$$&quot;,&quot;font&quot;:{&quot;color&quot;:&quot;#ffffff&quot;,&quot;size&quot;:12,&quot;family&quot;:&quot;Arial&quot;},&quot;aid&quot;:null,&quot;id&quot;:&quot;1&quot;,&quot;type&quot;:&quot;$$&quot;,&quot;backgroundColor&quot;:&quot;#000000&quot;,&quot;backgroundColorModified&quot;:null,&quot;ts&quot;:1657268050982,&quot;cs&quot;:&quot;65kJd1eVvIvXY6IEv4zDuw==&quot;,&quot;size&quot;:{&quot;width&quot;:387.3333333333333,&quot;height&quot;:45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723" y="1137255"/>
            <a:ext cx="6154570" cy="7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5" name="Google Shape;5715;p33" descr="{&quot;type&quot;:&quot;$$&quot;,&quot;font&quot;:{&quot;color&quot;:&quot;#ffffff&quot;,&quot;family&quot;:&quot;Arial&quot;,&quot;size&quot;:12},&quot;code&quot;:&quot;$$\\frac{d\\bar{n}}{dt}=-\\frac{c_{2}}{5c_{3}kL\\bar{T}}\\left(F_{0}+R_{tr}\\right)+\\frac{F}{\\varepsilon L}\\left(1-\\frac{c_{2}}{5c_{3}}\\frac{\\varepsilon}{k\\bar{T}}\\right)$$&quot;,&quot;backgroundColorModified&quot;:null,&quot;aid&quot;:null,&quot;backgroundColor&quot;:&quot;#000000&quot;,&quot;id&quot;:&quot;2&quot;,&quot;ts&quot;:1657268267415,&quot;cs&quot;:&quot;SbCdFRJItm/bvay7ccsWKg==&quot;,&quot;size&quot;:{&quot;width&quot;:395,&quot;height&quot;:46.3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985" y="2068651"/>
            <a:ext cx="6952075" cy="815473"/>
          </a:xfrm>
          <a:prstGeom prst="rect">
            <a:avLst/>
          </a:prstGeom>
          <a:noFill/>
          <a:ln>
            <a:noFill/>
          </a:ln>
        </p:spPr>
      </p:pic>
      <p:sp>
        <p:nvSpPr>
          <p:cNvPr id="5716" name="Google Shape;5716;p33"/>
          <p:cNvSpPr txBox="1"/>
          <p:nvPr/>
        </p:nvSpPr>
        <p:spPr>
          <a:xfrm>
            <a:off x="6854611" y="4774258"/>
            <a:ext cx="2406229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8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(Klimchuk et al., 2008)</a:t>
            </a:r>
            <a:endParaRPr sz="168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5669;p31">
            <a:extLst>
              <a:ext uri="{FF2B5EF4-FFF2-40B4-BE49-F238E27FC236}">
                <a16:creationId xmlns:a16="http://schemas.microsoft.com/office/drawing/2014/main" id="{5F16C561-7264-DC36-7C12-51CA2DBEA56B}"/>
              </a:ext>
            </a:extLst>
          </p:cNvPr>
          <p:cNvGrpSpPr/>
          <p:nvPr/>
        </p:nvGrpSpPr>
        <p:grpSpPr>
          <a:xfrm>
            <a:off x="94321" y="140677"/>
            <a:ext cx="5050703" cy="3319646"/>
            <a:chOff x="4973775" y="711725"/>
            <a:chExt cx="3166500" cy="3166500"/>
          </a:xfrm>
        </p:grpSpPr>
        <p:sp>
          <p:nvSpPr>
            <p:cNvPr id="8" name="Google Shape;5670;p31">
              <a:extLst>
                <a:ext uri="{FF2B5EF4-FFF2-40B4-BE49-F238E27FC236}">
                  <a16:creationId xmlns:a16="http://schemas.microsoft.com/office/drawing/2014/main" id="{232964E5-AC59-AA48-1BEE-7258D3C74F2B}"/>
                </a:ext>
              </a:extLst>
            </p:cNvPr>
            <p:cNvSpPr/>
            <p:nvPr/>
          </p:nvSpPr>
          <p:spPr>
            <a:xfrm>
              <a:off x="4973775" y="711725"/>
              <a:ext cx="3166500" cy="31665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9" name="Google Shape;5671;p31">
              <a:extLst>
                <a:ext uri="{FF2B5EF4-FFF2-40B4-BE49-F238E27FC236}">
                  <a16:creationId xmlns:a16="http://schemas.microsoft.com/office/drawing/2014/main" id="{E28FBB73-8763-B67E-1BD5-330CB82C36F7}"/>
                </a:ext>
              </a:extLst>
            </p:cNvPr>
            <p:cNvSpPr/>
            <p:nvPr/>
          </p:nvSpPr>
          <p:spPr>
            <a:xfrm>
              <a:off x="5068400" y="806225"/>
              <a:ext cx="2977500" cy="2977500"/>
            </a:xfrm>
            <a:prstGeom prst="roundRect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10" name="Google Shape;5672;p31">
              <a:extLst>
                <a:ext uri="{FF2B5EF4-FFF2-40B4-BE49-F238E27FC236}">
                  <a16:creationId xmlns:a16="http://schemas.microsoft.com/office/drawing/2014/main" id="{92A790C1-BCA3-3A37-2844-5B11184D50F4}"/>
                </a:ext>
              </a:extLst>
            </p:cNvPr>
            <p:cNvSpPr/>
            <p:nvPr/>
          </p:nvSpPr>
          <p:spPr>
            <a:xfrm>
              <a:off x="5161170" y="898981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11" name="Google Shape;5673;p31">
              <a:extLst>
                <a:ext uri="{FF2B5EF4-FFF2-40B4-BE49-F238E27FC236}">
                  <a16:creationId xmlns:a16="http://schemas.microsoft.com/office/drawing/2014/main" id="{400BD0F9-A987-B602-AAAE-F4FA1DEAEE5D}"/>
                </a:ext>
              </a:extLst>
            </p:cNvPr>
            <p:cNvSpPr/>
            <p:nvPr/>
          </p:nvSpPr>
          <p:spPr>
            <a:xfrm>
              <a:off x="5144750" y="882576"/>
              <a:ext cx="2824800" cy="2824800"/>
            </a:xfrm>
            <a:prstGeom prst="round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12" name="Google Shape;5674;p31">
              <a:extLst>
                <a:ext uri="{FF2B5EF4-FFF2-40B4-BE49-F238E27FC236}">
                  <a16:creationId xmlns:a16="http://schemas.microsoft.com/office/drawing/2014/main" id="{FE2D0500-D41F-C6D4-7549-8E38228A53D8}"/>
                </a:ext>
              </a:extLst>
            </p:cNvPr>
            <p:cNvSpPr/>
            <p:nvPr/>
          </p:nvSpPr>
          <p:spPr>
            <a:xfrm>
              <a:off x="5232774" y="970525"/>
              <a:ext cx="2648700" cy="26487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 dirty="0"/>
            </a:p>
          </p:txBody>
        </p:sp>
        <p:sp>
          <p:nvSpPr>
            <p:cNvPr id="13" name="Google Shape;5675;p31">
              <a:extLst>
                <a:ext uri="{FF2B5EF4-FFF2-40B4-BE49-F238E27FC236}">
                  <a16:creationId xmlns:a16="http://schemas.microsoft.com/office/drawing/2014/main" id="{757238E5-6D38-0503-A9EE-24658E718C74}"/>
                </a:ext>
              </a:extLst>
            </p:cNvPr>
            <p:cNvSpPr/>
            <p:nvPr/>
          </p:nvSpPr>
          <p:spPr>
            <a:xfrm>
              <a:off x="5314225" y="1052050"/>
              <a:ext cx="2485800" cy="24858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 dirty="0"/>
            </a:p>
          </p:txBody>
        </p:sp>
      </p:grpSp>
      <p:sp>
        <p:nvSpPr>
          <p:cNvPr id="5721" name="Google Shape;5721;p34"/>
          <p:cNvSpPr txBox="1">
            <a:spLocks noGrp="1"/>
          </p:cNvSpPr>
          <p:nvPr>
            <p:ph type="subTitle" idx="1"/>
          </p:nvPr>
        </p:nvSpPr>
        <p:spPr>
          <a:xfrm>
            <a:off x="2495005" y="4087355"/>
            <a:ext cx="4153989" cy="10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/>
              <a:t>UV Footprint Calorimeter Method, </a:t>
            </a:r>
            <a:r>
              <a:rPr lang="en-US" sz="1600" dirty="0"/>
              <a:t>assuming the heating of the loops is proportional to the brightness of loop feet.</a:t>
            </a:r>
            <a:endParaRPr sz="1600" dirty="0"/>
          </a:p>
        </p:txBody>
      </p:sp>
      <p:sp>
        <p:nvSpPr>
          <p:cNvPr id="5722" name="Google Shape;5722;p34"/>
          <p:cNvSpPr txBox="1">
            <a:spLocks noGrp="1"/>
          </p:cNvSpPr>
          <p:nvPr>
            <p:ph type="ctrTitle"/>
          </p:nvPr>
        </p:nvSpPr>
        <p:spPr>
          <a:xfrm>
            <a:off x="2733150" y="3531270"/>
            <a:ext cx="36777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UFC</a:t>
            </a:r>
            <a:endParaRPr dirty="0"/>
          </a:p>
        </p:txBody>
      </p:sp>
      <p:pic>
        <p:nvPicPr>
          <p:cNvPr id="5723" name="Google Shape;5723;p34" descr="{&quot;type&quot;:&quot;$$&quot;,&quot;backgroundColorModified&quot;:null,&quot;aid&quot;:null,&quot;backgroundColor&quot;:&quot;#000000&quot;,&quot;id&quot;:&quot;3&quot;,&quot;font&quot;:{&quot;color&quot;:&quot;#ffffff&quot;,&quot;size&quot;:12,&quot;family&quot;:&quot;Arial&quot;},&quot;code&quot;:&quot;$$H_{i}\\left(t\\right)=\\lambda\\left[I_{i}q\\left(\\frac{\\left|t-t_{i}\\right|}{\\tau_{i}}\\right)\\right]^{\\alpha}$$&quot;,&quot;ts&quot;:1657270036905,&quot;cs&quot;:&quot;xV+JO9sp2u7xlQHHl9DMFQ==&quot;,&quot;size&quot;:{&quot;width&quot;:216.5,&quot;height&quot;:4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450" y="1755703"/>
            <a:ext cx="3677700" cy="7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4" name="Google Shape;5724;p34"/>
          <p:cNvSpPr txBox="1"/>
          <p:nvPr/>
        </p:nvSpPr>
        <p:spPr>
          <a:xfrm>
            <a:off x="7376157" y="4772536"/>
            <a:ext cx="1835573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8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(Qiu et al., 2012)</a:t>
            </a:r>
            <a:endParaRPr sz="168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25" name="Google Shape;57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59" y="614494"/>
            <a:ext cx="3653426" cy="2371802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0" name="Google Shape;5730;p35"/>
          <p:cNvGrpSpPr/>
          <p:nvPr/>
        </p:nvGrpSpPr>
        <p:grpSpPr>
          <a:xfrm>
            <a:off x="4403088" y="266548"/>
            <a:ext cx="4163047" cy="4160039"/>
            <a:chOff x="4403077" y="266538"/>
            <a:chExt cx="4163047" cy="4160039"/>
          </a:xfrm>
        </p:grpSpPr>
        <p:sp>
          <p:nvSpPr>
            <p:cNvPr id="5731" name="Google Shape;5731;p35"/>
            <p:cNvSpPr/>
            <p:nvPr/>
          </p:nvSpPr>
          <p:spPr>
            <a:xfrm>
              <a:off x="7271841" y="380557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2" name="Google Shape;5732;p35"/>
            <p:cNvSpPr/>
            <p:nvPr/>
          </p:nvSpPr>
          <p:spPr>
            <a:xfrm>
              <a:off x="6715779" y="266538"/>
              <a:ext cx="356395" cy="356727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3" name="Google Shape;5733;p35"/>
            <p:cNvSpPr/>
            <p:nvPr/>
          </p:nvSpPr>
          <p:spPr>
            <a:xfrm>
              <a:off x="4464616" y="653025"/>
              <a:ext cx="620422" cy="621002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4" name="Google Shape;5734;p35"/>
            <p:cNvSpPr/>
            <p:nvPr/>
          </p:nvSpPr>
          <p:spPr>
            <a:xfrm>
              <a:off x="7524349" y="30532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5" name="Google Shape;5735;p35"/>
            <p:cNvSpPr/>
            <p:nvPr/>
          </p:nvSpPr>
          <p:spPr>
            <a:xfrm>
              <a:off x="4403077" y="2299677"/>
              <a:ext cx="270175" cy="270419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736" name="Google Shape;5736;p35"/>
            <p:cNvSpPr/>
            <p:nvPr/>
          </p:nvSpPr>
          <p:spPr>
            <a:xfrm>
              <a:off x="8295949" y="1563697"/>
              <a:ext cx="270175" cy="270408"/>
            </a:xfrm>
            <a:custGeom>
              <a:avLst/>
              <a:gdLst/>
              <a:ahLst/>
              <a:cxnLst/>
              <a:rect l="l" t="t" r="r" b="b"/>
              <a:pathLst>
                <a:path w="2084" h="2086" extrusionOk="0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5737" name="Google Shape;5737;p35"/>
          <p:cNvGrpSpPr/>
          <p:nvPr/>
        </p:nvGrpSpPr>
        <p:grpSpPr>
          <a:xfrm>
            <a:off x="4673251" y="615501"/>
            <a:ext cx="3668096" cy="3418800"/>
            <a:chOff x="4673251" y="615500"/>
            <a:chExt cx="3668096" cy="3418800"/>
          </a:xfrm>
        </p:grpSpPr>
        <p:grpSp>
          <p:nvGrpSpPr>
            <p:cNvPr id="5738" name="Google Shape;5738;p35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5739" name="Google Shape;5739;p35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40" name="Google Shape;5740;p35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grpSp>
            <p:nvGrpSpPr>
              <p:cNvPr id="5741" name="Google Shape;5741;p35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5742" name="Google Shape;5742;p35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11164" extrusionOk="0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33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3" name="Google Shape;5743;p35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9" h="2173" extrusionOk="0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4" name="Google Shape;5744;p35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4" h="2685" extrusionOk="0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5" name="Google Shape;5745;p35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5" h="5119" extrusionOk="0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2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6" name="Google Shape;5746;p35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0" h="12906" extrusionOk="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47" name="Google Shape;5747;p35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4" h="12465" extrusionOk="0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5748" name="Google Shape;5748;p35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5749" name="Google Shape;5749;p35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8681" extrusionOk="0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0" name="Google Shape;5750;p35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6" h="601" extrusionOk="0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1" name="Google Shape;5751;p35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3" h="4199" extrusionOk="0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2" name="Google Shape;5752;p35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4" h="2722" extrusionOk="0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5753" name="Google Shape;5753;p35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5754" name="Google Shape;5754;p35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7" h="5087" extrusionOk="0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5" name="Google Shape;5755;p35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776" extrusionOk="0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6" name="Google Shape;5756;p35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4" h="2695" extrusionOk="0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57" name="Google Shape;5757;p35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9" h="1775" extrusionOk="0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17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  <p:grpSp>
            <p:nvGrpSpPr>
              <p:cNvPr id="5758" name="Google Shape;5758;p35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5759" name="Google Shape;5759;p35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" h="2429" extrusionOk="0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0" name="Google Shape;5760;p35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373" extrusionOk="0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1" name="Google Shape;5761;p35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6" extrusionOk="0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2" name="Google Shape;5762;p35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344" extrusionOk="0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3" name="Google Shape;5763;p35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4" name="Google Shape;5764;p35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5" name="Google Shape;5765;p35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5" extrusionOk="0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6" name="Google Shape;5766;p35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202" extrusionOk="0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7" name="Google Shape;5767;p35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8" name="Google Shape;5768;p35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15" extrusionOk="0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69" name="Google Shape;5769;p35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58" extrusionOk="0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0" name="Google Shape;5770;p35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1" name="Google Shape;5771;p35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58" extrusionOk="0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2" name="Google Shape;5772;p35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371" extrusionOk="0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3" name="Google Shape;5773;p35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313" extrusionOk="0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4" name="Google Shape;5774;p35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72" extrusionOk="0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5" name="Google Shape;5775;p35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14" extrusionOk="0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6" name="Google Shape;5776;p35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71" extrusionOk="0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7" name="Google Shape;5777;p35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314" extrusionOk="0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8" name="Google Shape;5778;p35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59" extrusionOk="0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  <p:sp>
              <p:nvSpPr>
                <p:cNvPr id="5779" name="Google Shape;5779;p35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202" extrusionOk="0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sz="1680"/>
                </a:p>
              </p:txBody>
            </p:sp>
          </p:grpSp>
        </p:grpSp>
        <p:grpSp>
          <p:nvGrpSpPr>
            <p:cNvPr id="5780" name="Google Shape;5780;p35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5781" name="Google Shape;5781;p35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4837" extrusionOk="0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2" name="Google Shape;5782;p35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401" extrusionOk="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3" name="Google Shape;5783;p35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avLst/>
                <a:gdLst/>
                <a:ahLst/>
                <a:cxnLst/>
                <a:rect l="l" t="t" r="r" b="b"/>
                <a:pathLst>
                  <a:path w="4427" h="5546" extrusionOk="0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4" name="Google Shape;5784;p35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599" extrusionOk="0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5" name="Google Shape;5785;p35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1579" extrusionOk="0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6" name="Google Shape;5786;p35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4112" extrusionOk="0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7" name="Google Shape;5787;p35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13" extrusionOk="0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8" name="Google Shape;5788;p35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456" extrusionOk="0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89" name="Google Shape;5789;p35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avLst/>
                <a:gdLst/>
                <a:ahLst/>
                <a:cxnLst/>
                <a:rect l="l" t="t" r="r" b="b"/>
                <a:pathLst>
                  <a:path w="1657" h="2217" extrusionOk="0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0" name="Google Shape;5790;p35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45" extrusionOk="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1" name="Google Shape;5791;p35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545" extrusionOk="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2" name="Google Shape;5792;p35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4455" extrusionOk="0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3" name="Google Shape;5793;p35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57" extrusionOk="0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4" name="Google Shape;5794;p35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avLst/>
                <a:gdLst/>
                <a:ahLst/>
                <a:cxnLst/>
                <a:rect l="l" t="t" r="r" b="b"/>
                <a:pathLst>
                  <a:path w="1314" h="1028" extrusionOk="0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5" name="Google Shape;5795;p35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2251" extrusionOk="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6" name="Google Shape;5796;p35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avLst/>
                <a:gdLst/>
                <a:ahLst/>
                <a:cxnLst/>
                <a:rect l="l" t="t" r="r" b="b"/>
                <a:pathLst>
                  <a:path w="771" h="600" extrusionOk="0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7" name="Google Shape;5797;p35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avLst/>
                <a:gdLst/>
                <a:ahLst/>
                <a:cxnLst/>
                <a:rect l="l" t="t" r="r" b="b"/>
                <a:pathLst>
                  <a:path w="770" h="572" extrusionOk="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8" name="Google Shape;5798;p35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886" extrusionOk="0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799" name="Google Shape;5799;p35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678" extrusionOk="0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800" name="Google Shape;5800;p35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30" extrusionOk="0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4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sp>
        <p:nvSpPr>
          <p:cNvPr id="5801" name="Google Shape;5801;p35"/>
          <p:cNvSpPr txBox="1">
            <a:spLocks noGrp="1"/>
          </p:cNvSpPr>
          <p:nvPr>
            <p:ph type="title"/>
          </p:nvPr>
        </p:nvSpPr>
        <p:spPr>
          <a:xfrm>
            <a:off x="711326" y="714476"/>
            <a:ext cx="1263900" cy="12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5802" name="Google Shape;5802;p35"/>
          <p:cNvSpPr txBox="1">
            <a:spLocks noGrp="1"/>
          </p:cNvSpPr>
          <p:nvPr>
            <p:ph type="title" idx="2"/>
          </p:nvPr>
        </p:nvSpPr>
        <p:spPr>
          <a:xfrm>
            <a:off x="711326" y="1547576"/>
            <a:ext cx="3546300" cy="1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PREVIOUS 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0" name="Google Shape;5510;p29"/>
          <p:cNvSpPr/>
          <p:nvPr/>
        </p:nvSpPr>
        <p:spPr>
          <a:xfrm>
            <a:off x="721701" y="1981800"/>
            <a:ext cx="2337000" cy="243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80"/>
          </a:p>
        </p:txBody>
      </p:sp>
      <p:sp>
        <p:nvSpPr>
          <p:cNvPr id="5511" name="Google Shape;5511;p29"/>
          <p:cNvSpPr/>
          <p:nvPr/>
        </p:nvSpPr>
        <p:spPr>
          <a:xfrm>
            <a:off x="3405776" y="1981800"/>
            <a:ext cx="2337000" cy="243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80"/>
          </a:p>
        </p:txBody>
      </p:sp>
      <p:sp>
        <p:nvSpPr>
          <p:cNvPr id="5512" name="Google Shape;5512;p29"/>
          <p:cNvSpPr/>
          <p:nvPr/>
        </p:nvSpPr>
        <p:spPr>
          <a:xfrm>
            <a:off x="6089849" y="1981800"/>
            <a:ext cx="2337000" cy="24399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80"/>
          </a:p>
        </p:txBody>
      </p:sp>
      <p:sp>
        <p:nvSpPr>
          <p:cNvPr id="5513" name="Google Shape;5513;p29"/>
          <p:cNvSpPr txBox="1">
            <a:spLocks noGrp="1"/>
          </p:cNvSpPr>
          <p:nvPr>
            <p:ph type="subTitle" idx="1"/>
          </p:nvPr>
        </p:nvSpPr>
        <p:spPr>
          <a:xfrm>
            <a:off x="3766226" y="2571759"/>
            <a:ext cx="1616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EBTEL</a:t>
            </a:r>
            <a:endParaRPr dirty="0"/>
          </a:p>
        </p:txBody>
      </p:sp>
      <p:sp>
        <p:nvSpPr>
          <p:cNvPr id="5514" name="Google Shape;5514;p29"/>
          <p:cNvSpPr txBox="1">
            <a:spLocks noGrp="1"/>
          </p:cNvSpPr>
          <p:nvPr>
            <p:ph type="subTitle" idx="2"/>
          </p:nvPr>
        </p:nvSpPr>
        <p:spPr>
          <a:xfrm>
            <a:off x="3447475" y="2932982"/>
            <a:ext cx="2253600" cy="14886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indent="0"/>
            <a:r>
              <a:rPr lang="en-US" sz="1600" dirty="0"/>
              <a:t>Run 0D simulations of the loops and generate synthetic </a:t>
            </a:r>
            <a:r>
              <a:rPr lang="en-US" sz="1600" dirty="0" err="1"/>
              <a:t>lightcurves</a:t>
            </a:r>
            <a:r>
              <a:rPr lang="en-US" sz="1600" dirty="0"/>
              <a:t>.</a:t>
            </a:r>
          </a:p>
        </p:txBody>
      </p:sp>
      <p:sp>
        <p:nvSpPr>
          <p:cNvPr id="5515" name="Google Shape;5515;p29"/>
          <p:cNvSpPr txBox="1">
            <a:spLocks noGrp="1"/>
          </p:cNvSpPr>
          <p:nvPr>
            <p:ph type="subTitle" idx="3"/>
          </p:nvPr>
        </p:nvSpPr>
        <p:spPr>
          <a:xfrm>
            <a:off x="1080351" y="2571759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/>
              <a:t>LIGHTCURVES</a:t>
            </a:r>
            <a:endParaRPr sz="1600"/>
          </a:p>
        </p:txBody>
      </p:sp>
      <p:sp>
        <p:nvSpPr>
          <p:cNvPr id="5516" name="Google Shape;5516;p29"/>
          <p:cNvSpPr txBox="1">
            <a:spLocks noGrp="1"/>
          </p:cNvSpPr>
          <p:nvPr>
            <p:ph type="subTitle" idx="4"/>
          </p:nvPr>
        </p:nvSpPr>
        <p:spPr>
          <a:xfrm>
            <a:off x="763400" y="2932976"/>
            <a:ext cx="2253600" cy="14886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indent="0"/>
            <a:r>
              <a:rPr lang="en" sz="1600"/>
              <a:t>Flare lightcurves for each different SDO EUV wavelength.</a:t>
            </a:r>
            <a:endParaRPr sz="1600"/>
          </a:p>
        </p:txBody>
      </p:sp>
      <p:sp>
        <p:nvSpPr>
          <p:cNvPr id="5517" name="Google Shape;5517;p29"/>
          <p:cNvSpPr txBox="1">
            <a:spLocks noGrp="1"/>
          </p:cNvSpPr>
          <p:nvPr>
            <p:ph type="title"/>
          </p:nvPr>
        </p:nvSpPr>
        <p:spPr>
          <a:xfrm>
            <a:off x="713226" y="44502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PROCESS</a:t>
            </a:r>
            <a:endParaRPr/>
          </a:p>
        </p:txBody>
      </p:sp>
      <p:sp>
        <p:nvSpPr>
          <p:cNvPr id="5518" name="Google Shape;5518;p29"/>
          <p:cNvSpPr txBox="1">
            <a:spLocks noGrp="1"/>
          </p:cNvSpPr>
          <p:nvPr>
            <p:ph type="subTitle" idx="5"/>
          </p:nvPr>
        </p:nvSpPr>
        <p:spPr>
          <a:xfrm>
            <a:off x="6448500" y="2571759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IMAGES</a:t>
            </a:r>
            <a:endParaRPr dirty="0"/>
          </a:p>
        </p:txBody>
      </p:sp>
      <p:sp>
        <p:nvSpPr>
          <p:cNvPr id="5519" name="Google Shape;5519;p29"/>
          <p:cNvSpPr txBox="1">
            <a:spLocks noGrp="1"/>
          </p:cNvSpPr>
          <p:nvPr>
            <p:ph type="subTitle" idx="6"/>
          </p:nvPr>
        </p:nvSpPr>
        <p:spPr>
          <a:xfrm>
            <a:off x="6131552" y="2932982"/>
            <a:ext cx="2253600" cy="1488600"/>
          </a:xfrm>
          <a:prstGeom prst="rect">
            <a:avLst/>
          </a:prstGeom>
        </p:spPr>
        <p:txBody>
          <a:bodyPr spcFirstLastPara="1" wrap="square" lIns="228600" tIns="91425" rIns="228600" bIns="91425" anchor="ctr" anchorCtr="0">
            <a:noAutofit/>
          </a:bodyPr>
          <a:lstStyle/>
          <a:p>
            <a:pPr marL="0" indent="0"/>
            <a:r>
              <a:rPr lang="en" sz="1600" dirty="0"/>
              <a:t>Load simulations and generate animations using SynthesizAR.</a:t>
            </a:r>
            <a:endParaRPr sz="1600" dirty="0"/>
          </a:p>
        </p:txBody>
      </p:sp>
      <p:grpSp>
        <p:nvGrpSpPr>
          <p:cNvPr id="5520" name="Google Shape;5520;p29"/>
          <p:cNvGrpSpPr/>
          <p:nvPr/>
        </p:nvGrpSpPr>
        <p:grpSpPr>
          <a:xfrm>
            <a:off x="1529600" y="1620648"/>
            <a:ext cx="721200" cy="721200"/>
            <a:chOff x="637025" y="1546150"/>
            <a:chExt cx="721200" cy="721200"/>
          </a:xfrm>
        </p:grpSpPr>
        <p:grpSp>
          <p:nvGrpSpPr>
            <p:cNvPr id="5521" name="Google Shape;5521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22" name="Google Shape;5522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23" name="Google Shape;5523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sp>
          <p:nvSpPr>
            <p:cNvPr id="5524" name="Google Shape;5524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5526" name="Google Shape;5526;p29"/>
          <p:cNvGrpSpPr/>
          <p:nvPr/>
        </p:nvGrpSpPr>
        <p:grpSpPr>
          <a:xfrm flipH="1">
            <a:off x="4213675" y="1620648"/>
            <a:ext cx="721200" cy="721200"/>
            <a:chOff x="637025" y="1546150"/>
            <a:chExt cx="721200" cy="721200"/>
          </a:xfrm>
        </p:grpSpPr>
        <p:grpSp>
          <p:nvGrpSpPr>
            <p:cNvPr id="5527" name="Google Shape;5527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28" name="Google Shape;5528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29" name="Google Shape;5529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sp>
          <p:nvSpPr>
            <p:cNvPr id="5530" name="Google Shape;5530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5532" name="Google Shape;5532;p29"/>
          <p:cNvGrpSpPr/>
          <p:nvPr/>
        </p:nvGrpSpPr>
        <p:grpSpPr>
          <a:xfrm>
            <a:off x="6897749" y="1620648"/>
            <a:ext cx="721200" cy="721200"/>
            <a:chOff x="637025" y="1546150"/>
            <a:chExt cx="721200" cy="721200"/>
          </a:xfrm>
        </p:grpSpPr>
        <p:grpSp>
          <p:nvGrpSpPr>
            <p:cNvPr id="5533" name="Google Shape;5533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34" name="Google Shape;5534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35" name="Google Shape;5535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  <p:sp>
          <p:nvSpPr>
            <p:cNvPr id="5536" name="Google Shape;5536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sp>
        <p:nvSpPr>
          <p:cNvPr id="5538" name="Google Shape;5538;p29"/>
          <p:cNvSpPr/>
          <p:nvPr/>
        </p:nvSpPr>
        <p:spPr>
          <a:xfrm>
            <a:off x="2859475" y="-220600"/>
            <a:ext cx="14325" cy="14350"/>
          </a:xfrm>
          <a:custGeom>
            <a:avLst/>
            <a:gdLst/>
            <a:ahLst/>
            <a:cxnLst/>
            <a:rect l="l" t="t" r="r" b="b"/>
            <a:pathLst>
              <a:path w="573" h="574" extrusionOk="0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680"/>
          </a:p>
        </p:txBody>
      </p:sp>
      <p:grpSp>
        <p:nvGrpSpPr>
          <p:cNvPr id="5539" name="Google Shape;5539;p29"/>
          <p:cNvGrpSpPr/>
          <p:nvPr/>
        </p:nvGrpSpPr>
        <p:grpSpPr>
          <a:xfrm>
            <a:off x="4329394" y="1745134"/>
            <a:ext cx="480020" cy="480020"/>
            <a:chOff x="2123250" y="1662949"/>
            <a:chExt cx="971700" cy="971700"/>
          </a:xfrm>
        </p:grpSpPr>
        <p:sp>
          <p:nvSpPr>
            <p:cNvPr id="5540" name="Google Shape;5540;p29"/>
            <p:cNvSpPr/>
            <p:nvPr/>
          </p:nvSpPr>
          <p:spPr>
            <a:xfrm rot="5400000">
              <a:off x="2123250" y="1662949"/>
              <a:ext cx="971700" cy="9717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1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grpSp>
          <p:nvGrpSpPr>
            <p:cNvPr id="5541" name="Google Shape;5541;p29"/>
            <p:cNvGrpSpPr/>
            <p:nvPr/>
          </p:nvGrpSpPr>
          <p:grpSpPr>
            <a:xfrm>
              <a:off x="2251382" y="1779430"/>
              <a:ext cx="715335" cy="739185"/>
              <a:chOff x="2154175" y="3313500"/>
              <a:chExt cx="909749" cy="940080"/>
            </a:xfrm>
          </p:grpSpPr>
          <p:sp>
            <p:nvSpPr>
              <p:cNvPr id="5542" name="Google Shape;5542;p29"/>
              <p:cNvSpPr/>
              <p:nvPr/>
            </p:nvSpPr>
            <p:spPr>
              <a:xfrm flipH="1">
                <a:off x="2154175" y="3542170"/>
                <a:ext cx="175140" cy="91184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833" extrusionOk="0">
                    <a:moveTo>
                      <a:pt x="115" y="1"/>
                    </a:moveTo>
                    <a:lnTo>
                      <a:pt x="1" y="629"/>
                    </a:lnTo>
                    <a:lnTo>
                      <a:pt x="1200" y="828"/>
                    </a:lnTo>
                    <a:cubicBezTo>
                      <a:pt x="1218" y="831"/>
                      <a:pt x="1236" y="832"/>
                      <a:pt x="1254" y="832"/>
                    </a:cubicBezTo>
                    <a:cubicBezTo>
                      <a:pt x="1406" y="832"/>
                      <a:pt x="1545" y="725"/>
                      <a:pt x="1570" y="572"/>
                    </a:cubicBezTo>
                    <a:cubicBezTo>
                      <a:pt x="1599" y="400"/>
                      <a:pt x="1485" y="229"/>
                      <a:pt x="1284" y="199"/>
                    </a:cubicBez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43" name="Google Shape;5543;p29"/>
              <p:cNvSpPr/>
              <p:nvPr/>
            </p:nvSpPr>
            <p:spPr>
              <a:xfrm flipH="1">
                <a:off x="2297904" y="3770183"/>
                <a:ext cx="665970" cy="483397"/>
              </a:xfrm>
              <a:custGeom>
                <a:avLst/>
                <a:gdLst/>
                <a:ahLst/>
                <a:cxnLst/>
                <a:rect l="l" t="t" r="r" b="b"/>
                <a:pathLst>
                  <a:path w="6084" h="4416" extrusionOk="0">
                    <a:moveTo>
                      <a:pt x="2856" y="1"/>
                    </a:moveTo>
                    <a:lnTo>
                      <a:pt x="58" y="4085"/>
                    </a:lnTo>
                    <a:cubicBezTo>
                      <a:pt x="1" y="4169"/>
                      <a:pt x="30" y="4313"/>
                      <a:pt x="144" y="4370"/>
                    </a:cubicBezTo>
                    <a:cubicBezTo>
                      <a:pt x="174" y="4390"/>
                      <a:pt x="211" y="4400"/>
                      <a:pt x="249" y="4400"/>
                    </a:cubicBezTo>
                    <a:cubicBezTo>
                      <a:pt x="319" y="4400"/>
                      <a:pt x="393" y="4368"/>
                      <a:pt x="430" y="4313"/>
                    </a:cubicBezTo>
                    <a:lnTo>
                      <a:pt x="2799" y="914"/>
                    </a:lnTo>
                    <a:lnTo>
                      <a:pt x="2799" y="3370"/>
                    </a:lnTo>
                    <a:cubicBezTo>
                      <a:pt x="2799" y="3484"/>
                      <a:pt x="2913" y="3571"/>
                      <a:pt x="3027" y="3571"/>
                    </a:cubicBezTo>
                    <a:cubicBezTo>
                      <a:pt x="3141" y="3571"/>
                      <a:pt x="3228" y="3484"/>
                      <a:pt x="3228" y="3370"/>
                    </a:cubicBezTo>
                    <a:lnTo>
                      <a:pt x="3228" y="914"/>
                    </a:lnTo>
                    <a:lnTo>
                      <a:pt x="5654" y="4341"/>
                    </a:lnTo>
                    <a:cubicBezTo>
                      <a:pt x="5690" y="4395"/>
                      <a:pt x="5748" y="4416"/>
                      <a:pt x="5809" y="4416"/>
                    </a:cubicBezTo>
                    <a:cubicBezTo>
                      <a:pt x="5844" y="4416"/>
                      <a:pt x="5880" y="4409"/>
                      <a:pt x="5912" y="4398"/>
                    </a:cubicBezTo>
                    <a:lnTo>
                      <a:pt x="5939" y="4370"/>
                    </a:lnTo>
                    <a:cubicBezTo>
                      <a:pt x="6053" y="4313"/>
                      <a:pt x="6083" y="4169"/>
                      <a:pt x="6026" y="4085"/>
                    </a:cubicBez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44" name="Google Shape;5544;p29"/>
              <p:cNvSpPr/>
              <p:nvPr/>
            </p:nvSpPr>
            <p:spPr>
              <a:xfrm flipH="1">
                <a:off x="2313663" y="3479666"/>
                <a:ext cx="162661" cy="163103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490" extrusionOk="0">
                    <a:moveTo>
                      <a:pt x="229" y="1"/>
                    </a:moveTo>
                    <a:lnTo>
                      <a:pt x="0" y="1314"/>
                    </a:lnTo>
                    <a:lnTo>
                      <a:pt x="971" y="1485"/>
                    </a:lnTo>
                    <a:cubicBezTo>
                      <a:pt x="988" y="1488"/>
                      <a:pt x="1005" y="1489"/>
                      <a:pt x="1022" y="1489"/>
                    </a:cubicBezTo>
                    <a:cubicBezTo>
                      <a:pt x="1175" y="1489"/>
                      <a:pt x="1317" y="1379"/>
                      <a:pt x="1344" y="1200"/>
                    </a:cubicBezTo>
                    <a:lnTo>
                      <a:pt x="1458" y="572"/>
                    </a:lnTo>
                    <a:cubicBezTo>
                      <a:pt x="1485" y="371"/>
                      <a:pt x="1371" y="199"/>
                      <a:pt x="1200" y="172"/>
                    </a:cubicBez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45" name="Google Shape;5545;p29"/>
              <p:cNvSpPr/>
              <p:nvPr/>
            </p:nvSpPr>
            <p:spPr>
              <a:xfrm flipH="1">
                <a:off x="2447977" y="3354658"/>
                <a:ext cx="525201" cy="303546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2773" extrusionOk="0">
                    <a:moveTo>
                      <a:pt x="344" y="1"/>
                    </a:moveTo>
                    <a:lnTo>
                      <a:pt x="1" y="2056"/>
                    </a:lnTo>
                    <a:lnTo>
                      <a:pt x="2513" y="2484"/>
                    </a:lnTo>
                    <a:cubicBezTo>
                      <a:pt x="2592" y="2191"/>
                      <a:pt x="2847" y="1996"/>
                      <a:pt x="3137" y="1996"/>
                    </a:cubicBezTo>
                    <a:cubicBezTo>
                      <a:pt x="3158" y="1996"/>
                      <a:pt x="3178" y="1997"/>
                      <a:pt x="3199" y="1999"/>
                    </a:cubicBezTo>
                    <a:cubicBezTo>
                      <a:pt x="3512" y="2027"/>
                      <a:pt x="3740" y="2312"/>
                      <a:pt x="3740" y="2627"/>
                    </a:cubicBezTo>
                    <a:lnTo>
                      <a:pt x="3740" y="2712"/>
                    </a:lnTo>
                    <a:lnTo>
                      <a:pt x="4083" y="2769"/>
                    </a:lnTo>
                    <a:cubicBezTo>
                      <a:pt x="4103" y="2772"/>
                      <a:pt x="4122" y="2773"/>
                      <a:pt x="4142" y="2773"/>
                    </a:cubicBezTo>
                    <a:cubicBezTo>
                      <a:pt x="4340" y="2773"/>
                      <a:pt x="4487" y="2637"/>
                      <a:pt x="4539" y="2456"/>
                    </a:cubicBezTo>
                    <a:lnTo>
                      <a:pt x="4768" y="1143"/>
                    </a:lnTo>
                    <a:cubicBezTo>
                      <a:pt x="4798" y="942"/>
                      <a:pt x="4654" y="743"/>
                      <a:pt x="4455" y="713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46" name="Google Shape;5546;p29"/>
              <p:cNvSpPr/>
              <p:nvPr/>
            </p:nvSpPr>
            <p:spPr>
              <a:xfrm flipH="1">
                <a:off x="2516718" y="3710963"/>
                <a:ext cx="225164" cy="59330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542" extrusionOk="0">
                    <a:moveTo>
                      <a:pt x="286" y="1"/>
                    </a:moveTo>
                    <a:cubicBezTo>
                      <a:pt x="115" y="1"/>
                      <a:pt x="1" y="115"/>
                      <a:pt x="1" y="256"/>
                    </a:cubicBezTo>
                    <a:cubicBezTo>
                      <a:pt x="1" y="428"/>
                      <a:pt x="115" y="542"/>
                      <a:pt x="286" y="542"/>
                    </a:cubicBezTo>
                    <a:lnTo>
                      <a:pt x="1771" y="542"/>
                    </a:lnTo>
                    <a:cubicBezTo>
                      <a:pt x="1913" y="542"/>
                      <a:pt x="2056" y="428"/>
                      <a:pt x="2056" y="256"/>
                    </a:cubicBezTo>
                    <a:cubicBezTo>
                      <a:pt x="2056" y="115"/>
                      <a:pt x="1913" y="1"/>
                      <a:pt x="17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47" name="Google Shape;5547;p29"/>
              <p:cNvSpPr/>
              <p:nvPr/>
            </p:nvSpPr>
            <p:spPr>
              <a:xfrm flipH="1">
                <a:off x="2563677" y="3573148"/>
                <a:ext cx="137704" cy="136722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49" extrusionOk="0">
                    <a:moveTo>
                      <a:pt x="659" y="403"/>
                    </a:moveTo>
                    <a:cubicBezTo>
                      <a:pt x="773" y="403"/>
                      <a:pt x="887" y="488"/>
                      <a:pt x="887" y="631"/>
                    </a:cubicBezTo>
                    <a:cubicBezTo>
                      <a:pt x="887" y="746"/>
                      <a:pt x="773" y="860"/>
                      <a:pt x="659" y="860"/>
                    </a:cubicBezTo>
                    <a:cubicBezTo>
                      <a:pt x="515" y="860"/>
                      <a:pt x="401" y="746"/>
                      <a:pt x="401" y="631"/>
                    </a:cubicBezTo>
                    <a:cubicBezTo>
                      <a:pt x="401" y="488"/>
                      <a:pt x="515" y="403"/>
                      <a:pt x="659" y="403"/>
                    </a:cubicBezTo>
                    <a:close/>
                    <a:moveTo>
                      <a:pt x="654" y="0"/>
                    </a:moveTo>
                    <a:cubicBezTo>
                      <a:pt x="364" y="0"/>
                      <a:pt x="109" y="195"/>
                      <a:pt x="30" y="488"/>
                    </a:cubicBezTo>
                    <a:cubicBezTo>
                      <a:pt x="1" y="716"/>
                      <a:pt x="58" y="944"/>
                      <a:pt x="229" y="1088"/>
                    </a:cubicBezTo>
                    <a:cubicBezTo>
                      <a:pt x="358" y="1198"/>
                      <a:pt x="498" y="1249"/>
                      <a:pt x="634" y="1249"/>
                    </a:cubicBezTo>
                    <a:cubicBezTo>
                      <a:pt x="711" y="1249"/>
                      <a:pt x="786" y="1233"/>
                      <a:pt x="857" y="1202"/>
                    </a:cubicBezTo>
                    <a:cubicBezTo>
                      <a:pt x="1086" y="1116"/>
                      <a:pt x="1230" y="944"/>
                      <a:pt x="1257" y="716"/>
                    </a:cubicBezTo>
                    <a:lnTo>
                      <a:pt x="1257" y="631"/>
                    </a:lnTo>
                    <a:cubicBezTo>
                      <a:pt x="1257" y="316"/>
                      <a:pt x="1029" y="31"/>
                      <a:pt x="716" y="3"/>
                    </a:cubicBezTo>
                    <a:cubicBezTo>
                      <a:pt x="695" y="1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48" name="Google Shape;5548;p29"/>
              <p:cNvSpPr/>
              <p:nvPr/>
            </p:nvSpPr>
            <p:spPr>
              <a:xfrm flipH="1">
                <a:off x="2604178" y="3617153"/>
                <a:ext cx="53418" cy="5013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58" extrusionOk="0">
                    <a:moveTo>
                      <a:pt x="259" y="1"/>
                    </a:moveTo>
                    <a:cubicBezTo>
                      <a:pt x="115" y="1"/>
                      <a:pt x="1" y="86"/>
                      <a:pt x="1" y="229"/>
                    </a:cubicBezTo>
                    <a:cubicBezTo>
                      <a:pt x="1" y="344"/>
                      <a:pt x="115" y="458"/>
                      <a:pt x="259" y="458"/>
                    </a:cubicBezTo>
                    <a:cubicBezTo>
                      <a:pt x="373" y="458"/>
                      <a:pt x="487" y="344"/>
                      <a:pt x="487" y="229"/>
                    </a:cubicBezTo>
                    <a:cubicBezTo>
                      <a:pt x="487" y="86"/>
                      <a:pt x="373" y="1"/>
                      <a:pt x="2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  <p:sp>
            <p:nvSpPr>
              <p:cNvPr id="5549" name="Google Shape;5549;p29"/>
              <p:cNvSpPr/>
              <p:nvPr/>
            </p:nvSpPr>
            <p:spPr>
              <a:xfrm flipH="1">
                <a:off x="2932459" y="3313500"/>
                <a:ext cx="131464" cy="294789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2693" extrusionOk="0">
                    <a:moveTo>
                      <a:pt x="692" y="0"/>
                    </a:moveTo>
                    <a:cubicBezTo>
                      <a:pt x="544" y="0"/>
                      <a:pt x="427" y="105"/>
                      <a:pt x="401" y="233"/>
                    </a:cubicBezTo>
                    <a:lnTo>
                      <a:pt x="31" y="2288"/>
                    </a:lnTo>
                    <a:cubicBezTo>
                      <a:pt x="1" y="2460"/>
                      <a:pt x="115" y="2631"/>
                      <a:pt x="286" y="2631"/>
                    </a:cubicBezTo>
                    <a:lnTo>
                      <a:pt x="458" y="2688"/>
                    </a:lnTo>
                    <a:cubicBezTo>
                      <a:pt x="476" y="2691"/>
                      <a:pt x="494" y="2693"/>
                      <a:pt x="512" y="2693"/>
                    </a:cubicBezTo>
                    <a:cubicBezTo>
                      <a:pt x="664" y="2693"/>
                      <a:pt x="803" y="2585"/>
                      <a:pt x="830" y="2432"/>
                    </a:cubicBezTo>
                    <a:lnTo>
                      <a:pt x="1173" y="377"/>
                    </a:lnTo>
                    <a:cubicBezTo>
                      <a:pt x="1200" y="205"/>
                      <a:pt x="1086" y="62"/>
                      <a:pt x="915" y="34"/>
                    </a:cubicBezTo>
                    <a:lnTo>
                      <a:pt x="743" y="4"/>
                    </a:lnTo>
                    <a:cubicBezTo>
                      <a:pt x="726" y="2"/>
                      <a:pt x="709" y="0"/>
                      <a:pt x="6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5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680"/>
              </a:p>
            </p:txBody>
          </p:sp>
        </p:grpSp>
      </p:grpSp>
      <p:grpSp>
        <p:nvGrpSpPr>
          <p:cNvPr id="5550" name="Google Shape;5550;p29"/>
          <p:cNvGrpSpPr/>
          <p:nvPr/>
        </p:nvGrpSpPr>
        <p:grpSpPr>
          <a:xfrm>
            <a:off x="1650052" y="1731510"/>
            <a:ext cx="480004" cy="487810"/>
            <a:chOff x="7718700" y="1467925"/>
            <a:chExt cx="422725" cy="429600"/>
          </a:xfrm>
        </p:grpSpPr>
        <p:sp>
          <p:nvSpPr>
            <p:cNvPr id="5551" name="Google Shape;5551;p29"/>
            <p:cNvSpPr/>
            <p:nvPr/>
          </p:nvSpPr>
          <p:spPr>
            <a:xfrm>
              <a:off x="7718700" y="1467925"/>
              <a:ext cx="422725" cy="429600"/>
            </a:xfrm>
            <a:custGeom>
              <a:avLst/>
              <a:gdLst/>
              <a:ahLst/>
              <a:cxnLst/>
              <a:rect l="l" t="t" r="r" b="b"/>
              <a:pathLst>
                <a:path w="16909" h="17184" extrusionOk="0">
                  <a:moveTo>
                    <a:pt x="8592" y="0"/>
                  </a:moveTo>
                  <a:cubicBezTo>
                    <a:pt x="3735" y="0"/>
                    <a:pt x="0" y="4010"/>
                    <a:pt x="0" y="8592"/>
                  </a:cubicBezTo>
                  <a:cubicBezTo>
                    <a:pt x="0" y="13174"/>
                    <a:pt x="3735" y="17184"/>
                    <a:pt x="8592" y="17184"/>
                  </a:cubicBezTo>
                  <a:cubicBezTo>
                    <a:pt x="13174" y="17184"/>
                    <a:pt x="16909" y="13174"/>
                    <a:pt x="16909" y="8592"/>
                  </a:cubicBezTo>
                  <a:cubicBezTo>
                    <a:pt x="16909" y="4010"/>
                    <a:pt x="13174" y="0"/>
                    <a:pt x="8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52" name="Google Shape;5552;p29"/>
            <p:cNvSpPr/>
            <p:nvPr/>
          </p:nvSpPr>
          <p:spPr>
            <a:xfrm>
              <a:off x="7783425" y="1525200"/>
              <a:ext cx="92800" cy="92825"/>
            </a:xfrm>
            <a:custGeom>
              <a:avLst/>
              <a:gdLst/>
              <a:ahLst/>
              <a:cxnLst/>
              <a:rect l="l" t="t" r="r" b="b"/>
              <a:pathLst>
                <a:path w="3712" h="3713" extrusionOk="0">
                  <a:moveTo>
                    <a:pt x="1994" y="1"/>
                  </a:moveTo>
                  <a:lnTo>
                    <a:pt x="1719" y="1719"/>
                  </a:lnTo>
                  <a:lnTo>
                    <a:pt x="0" y="1994"/>
                  </a:lnTo>
                  <a:lnTo>
                    <a:pt x="1719" y="1994"/>
                  </a:lnTo>
                  <a:lnTo>
                    <a:pt x="1994" y="3712"/>
                  </a:lnTo>
                  <a:lnTo>
                    <a:pt x="1994" y="1994"/>
                  </a:lnTo>
                  <a:lnTo>
                    <a:pt x="3712" y="1994"/>
                  </a:lnTo>
                  <a:lnTo>
                    <a:pt x="1994" y="1719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8026850" y="1732550"/>
              <a:ext cx="64175" cy="64750"/>
            </a:xfrm>
            <a:custGeom>
              <a:avLst/>
              <a:gdLst/>
              <a:ahLst/>
              <a:cxnLst/>
              <a:rect l="l" t="t" r="r" b="b"/>
              <a:pathLst>
                <a:path w="2567" h="2590" extrusionOk="0">
                  <a:moveTo>
                    <a:pt x="1421" y="0"/>
                  </a:moveTo>
                  <a:lnTo>
                    <a:pt x="1146" y="1146"/>
                  </a:lnTo>
                  <a:lnTo>
                    <a:pt x="1" y="1146"/>
                  </a:lnTo>
                  <a:lnTo>
                    <a:pt x="1146" y="1444"/>
                  </a:lnTo>
                  <a:lnTo>
                    <a:pt x="1421" y="2589"/>
                  </a:lnTo>
                  <a:lnTo>
                    <a:pt x="1421" y="1444"/>
                  </a:lnTo>
                  <a:lnTo>
                    <a:pt x="2567" y="1146"/>
                  </a:lnTo>
                  <a:lnTo>
                    <a:pt x="1421" y="1146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7826375" y="1782950"/>
              <a:ext cx="49850" cy="49850"/>
            </a:xfrm>
            <a:custGeom>
              <a:avLst/>
              <a:gdLst/>
              <a:ahLst/>
              <a:cxnLst/>
              <a:rect l="l" t="t" r="r" b="b"/>
              <a:pathLst>
                <a:path w="1994" h="1994" extrusionOk="0">
                  <a:moveTo>
                    <a:pt x="848" y="1"/>
                  </a:moveTo>
                  <a:lnTo>
                    <a:pt x="848" y="848"/>
                  </a:lnTo>
                  <a:lnTo>
                    <a:pt x="1" y="848"/>
                  </a:lnTo>
                  <a:lnTo>
                    <a:pt x="848" y="1146"/>
                  </a:lnTo>
                  <a:lnTo>
                    <a:pt x="848" y="1994"/>
                  </a:lnTo>
                  <a:lnTo>
                    <a:pt x="1146" y="1146"/>
                  </a:lnTo>
                  <a:lnTo>
                    <a:pt x="1994" y="848"/>
                  </a:lnTo>
                  <a:lnTo>
                    <a:pt x="1146" y="848"/>
                  </a:lnTo>
                  <a:lnTo>
                    <a:pt x="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7861900" y="1603675"/>
              <a:ext cx="7450" cy="7475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0" y="0"/>
                  </a:moveTo>
                  <a:lnTo>
                    <a:pt x="298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8041175" y="15681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5" y="1"/>
                  </a:moveTo>
                  <a:lnTo>
                    <a:pt x="0" y="276"/>
                  </a:lnTo>
                  <a:lnTo>
                    <a:pt x="275" y="574"/>
                  </a:lnTo>
                  <a:lnTo>
                    <a:pt x="573" y="27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7947800" y="1611125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299" y="0"/>
                  </a:moveTo>
                  <a:lnTo>
                    <a:pt x="1" y="275"/>
                  </a:lnTo>
                  <a:lnTo>
                    <a:pt x="299" y="573"/>
                  </a:lnTo>
                  <a:lnTo>
                    <a:pt x="574" y="27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8076675" y="1646625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9" y="1"/>
                  </a:moveTo>
                  <a:lnTo>
                    <a:pt x="1" y="299"/>
                  </a:lnTo>
                  <a:lnTo>
                    <a:pt x="299" y="573"/>
                  </a:lnTo>
                  <a:lnTo>
                    <a:pt x="574" y="29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8005075" y="15177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9" y="1"/>
                  </a:moveTo>
                  <a:lnTo>
                    <a:pt x="1" y="299"/>
                  </a:lnTo>
                  <a:lnTo>
                    <a:pt x="299" y="573"/>
                  </a:lnTo>
                  <a:lnTo>
                    <a:pt x="574" y="29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7775975" y="178295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8" y="1"/>
                  </a:moveTo>
                  <a:lnTo>
                    <a:pt x="0" y="275"/>
                  </a:lnTo>
                  <a:lnTo>
                    <a:pt x="298" y="573"/>
                  </a:lnTo>
                  <a:lnTo>
                    <a:pt x="573" y="275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7926625" y="1489125"/>
              <a:ext cx="14325" cy="14325"/>
            </a:xfrm>
            <a:custGeom>
              <a:avLst/>
              <a:gdLst/>
              <a:ahLst/>
              <a:cxnLst/>
              <a:rect l="l" t="t" r="r" b="b"/>
              <a:pathLst>
                <a:path w="573" h="573" extrusionOk="0">
                  <a:moveTo>
                    <a:pt x="275" y="0"/>
                  </a:moveTo>
                  <a:lnTo>
                    <a:pt x="0" y="298"/>
                  </a:lnTo>
                  <a:lnTo>
                    <a:pt x="275" y="573"/>
                  </a:lnTo>
                  <a:lnTo>
                    <a:pt x="573" y="29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8012525" y="1847100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6" y="1"/>
                  </a:moveTo>
                  <a:lnTo>
                    <a:pt x="1" y="298"/>
                  </a:lnTo>
                  <a:lnTo>
                    <a:pt x="276" y="573"/>
                  </a:lnTo>
                  <a:lnTo>
                    <a:pt x="574" y="298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919175" y="1847100"/>
              <a:ext cx="7475" cy="14350"/>
            </a:xfrm>
            <a:custGeom>
              <a:avLst/>
              <a:gdLst/>
              <a:ahLst/>
              <a:cxnLst/>
              <a:rect l="l" t="t" r="r" b="b"/>
              <a:pathLst>
                <a:path w="299" h="574" extrusionOk="0">
                  <a:moveTo>
                    <a:pt x="298" y="1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7761650" y="1582475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98" y="1"/>
                  </a:moveTo>
                  <a:lnTo>
                    <a:pt x="1" y="276"/>
                  </a:lnTo>
                  <a:lnTo>
                    <a:pt x="298" y="573"/>
                  </a:lnTo>
                  <a:lnTo>
                    <a:pt x="573" y="276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7775975" y="1668400"/>
              <a:ext cx="57300" cy="57300"/>
            </a:xfrm>
            <a:custGeom>
              <a:avLst/>
              <a:gdLst/>
              <a:ahLst/>
              <a:cxnLst/>
              <a:rect l="l" t="t" r="r" b="b"/>
              <a:pathLst>
                <a:path w="2292" h="2292" extrusionOk="0">
                  <a:moveTo>
                    <a:pt x="1146" y="0"/>
                  </a:moveTo>
                  <a:cubicBezTo>
                    <a:pt x="573" y="0"/>
                    <a:pt x="0" y="573"/>
                    <a:pt x="0" y="1146"/>
                  </a:cubicBezTo>
                  <a:cubicBezTo>
                    <a:pt x="0" y="1719"/>
                    <a:pt x="573" y="2291"/>
                    <a:pt x="1146" y="2291"/>
                  </a:cubicBezTo>
                  <a:cubicBezTo>
                    <a:pt x="1719" y="2291"/>
                    <a:pt x="2292" y="1719"/>
                    <a:pt x="2292" y="1146"/>
                  </a:cubicBezTo>
                  <a:cubicBezTo>
                    <a:pt x="2292" y="573"/>
                    <a:pt x="1719" y="0"/>
                    <a:pt x="1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7775975" y="1668400"/>
              <a:ext cx="42975" cy="57300"/>
            </a:xfrm>
            <a:custGeom>
              <a:avLst/>
              <a:gdLst/>
              <a:ahLst/>
              <a:cxnLst/>
              <a:rect l="l" t="t" r="r" b="b"/>
              <a:pathLst>
                <a:path w="1719" h="2292" extrusionOk="0">
                  <a:moveTo>
                    <a:pt x="1719" y="0"/>
                  </a:moveTo>
                  <a:cubicBezTo>
                    <a:pt x="1146" y="0"/>
                    <a:pt x="871" y="0"/>
                    <a:pt x="298" y="275"/>
                  </a:cubicBezTo>
                  <a:cubicBezTo>
                    <a:pt x="0" y="848"/>
                    <a:pt x="0" y="1421"/>
                    <a:pt x="298" y="1994"/>
                  </a:cubicBezTo>
                  <a:cubicBezTo>
                    <a:pt x="871" y="2291"/>
                    <a:pt x="1146" y="2291"/>
                    <a:pt x="1719" y="2291"/>
                  </a:cubicBezTo>
                  <a:cubicBezTo>
                    <a:pt x="1444" y="1994"/>
                    <a:pt x="1444" y="1994"/>
                    <a:pt x="1146" y="1994"/>
                  </a:cubicBezTo>
                  <a:cubicBezTo>
                    <a:pt x="871" y="1421"/>
                    <a:pt x="871" y="848"/>
                    <a:pt x="1146" y="275"/>
                  </a:cubicBezTo>
                  <a:cubicBezTo>
                    <a:pt x="1444" y="275"/>
                    <a:pt x="1444" y="275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7840700" y="1611125"/>
              <a:ext cx="164400" cy="171850"/>
            </a:xfrm>
            <a:custGeom>
              <a:avLst/>
              <a:gdLst/>
              <a:ahLst/>
              <a:cxnLst/>
              <a:rect l="l" t="t" r="r" b="b"/>
              <a:pathLst>
                <a:path w="6576" h="6874" extrusionOk="0">
                  <a:moveTo>
                    <a:pt x="3437" y="0"/>
                  </a:moveTo>
                  <a:lnTo>
                    <a:pt x="3139" y="275"/>
                  </a:lnTo>
                  <a:cubicBezTo>
                    <a:pt x="3139" y="573"/>
                    <a:pt x="2566" y="573"/>
                    <a:pt x="2566" y="573"/>
                  </a:cubicBezTo>
                  <a:lnTo>
                    <a:pt x="1994" y="275"/>
                  </a:lnTo>
                  <a:lnTo>
                    <a:pt x="1994" y="573"/>
                  </a:lnTo>
                  <a:cubicBezTo>
                    <a:pt x="1994" y="848"/>
                    <a:pt x="1719" y="1146"/>
                    <a:pt x="1421" y="1146"/>
                  </a:cubicBezTo>
                  <a:lnTo>
                    <a:pt x="848" y="1146"/>
                  </a:lnTo>
                  <a:lnTo>
                    <a:pt x="848" y="1421"/>
                  </a:lnTo>
                  <a:cubicBezTo>
                    <a:pt x="1146" y="1719"/>
                    <a:pt x="848" y="2291"/>
                    <a:pt x="573" y="2291"/>
                  </a:cubicBezTo>
                  <a:lnTo>
                    <a:pt x="275" y="2566"/>
                  </a:lnTo>
                  <a:lnTo>
                    <a:pt x="275" y="2864"/>
                  </a:lnTo>
                  <a:cubicBezTo>
                    <a:pt x="573" y="3139"/>
                    <a:pt x="573" y="3437"/>
                    <a:pt x="275" y="3712"/>
                  </a:cubicBezTo>
                  <a:lnTo>
                    <a:pt x="0" y="4010"/>
                  </a:lnTo>
                  <a:lnTo>
                    <a:pt x="275" y="4010"/>
                  </a:lnTo>
                  <a:cubicBezTo>
                    <a:pt x="573" y="4285"/>
                    <a:pt x="848" y="4582"/>
                    <a:pt x="573" y="4857"/>
                  </a:cubicBezTo>
                  <a:lnTo>
                    <a:pt x="573" y="5155"/>
                  </a:lnTo>
                  <a:lnTo>
                    <a:pt x="848" y="5430"/>
                  </a:lnTo>
                  <a:cubicBezTo>
                    <a:pt x="1146" y="5430"/>
                    <a:pt x="1421" y="5728"/>
                    <a:pt x="1421" y="6003"/>
                  </a:cubicBezTo>
                  <a:lnTo>
                    <a:pt x="1421" y="6301"/>
                  </a:lnTo>
                  <a:lnTo>
                    <a:pt x="1719" y="6301"/>
                  </a:lnTo>
                  <a:cubicBezTo>
                    <a:pt x="1994" y="6301"/>
                    <a:pt x="2566" y="6301"/>
                    <a:pt x="2566" y="6576"/>
                  </a:cubicBezTo>
                  <a:lnTo>
                    <a:pt x="2864" y="6874"/>
                  </a:lnTo>
                  <a:lnTo>
                    <a:pt x="3139" y="6576"/>
                  </a:lnTo>
                  <a:lnTo>
                    <a:pt x="4010" y="6576"/>
                  </a:lnTo>
                  <a:lnTo>
                    <a:pt x="4285" y="6874"/>
                  </a:lnTo>
                  <a:lnTo>
                    <a:pt x="4285" y="6576"/>
                  </a:lnTo>
                  <a:cubicBezTo>
                    <a:pt x="4583" y="6301"/>
                    <a:pt x="4858" y="6301"/>
                    <a:pt x="5155" y="6301"/>
                  </a:cubicBezTo>
                  <a:lnTo>
                    <a:pt x="5430" y="6301"/>
                  </a:lnTo>
                  <a:lnTo>
                    <a:pt x="5430" y="6003"/>
                  </a:lnTo>
                  <a:cubicBezTo>
                    <a:pt x="5430" y="5728"/>
                    <a:pt x="5728" y="5430"/>
                    <a:pt x="6003" y="5430"/>
                  </a:cubicBezTo>
                  <a:lnTo>
                    <a:pt x="6576" y="5155"/>
                  </a:lnTo>
                  <a:lnTo>
                    <a:pt x="6301" y="4857"/>
                  </a:lnTo>
                  <a:cubicBezTo>
                    <a:pt x="6301" y="4582"/>
                    <a:pt x="6301" y="4285"/>
                    <a:pt x="6576" y="4285"/>
                  </a:cubicBezTo>
                  <a:lnTo>
                    <a:pt x="6576" y="2566"/>
                  </a:lnTo>
                  <a:lnTo>
                    <a:pt x="6301" y="2291"/>
                  </a:lnTo>
                  <a:cubicBezTo>
                    <a:pt x="6003" y="2291"/>
                    <a:pt x="6003" y="1719"/>
                    <a:pt x="6003" y="1421"/>
                  </a:cubicBezTo>
                  <a:lnTo>
                    <a:pt x="6003" y="1146"/>
                  </a:lnTo>
                  <a:lnTo>
                    <a:pt x="5728" y="1146"/>
                  </a:lnTo>
                  <a:cubicBezTo>
                    <a:pt x="5430" y="1146"/>
                    <a:pt x="5155" y="848"/>
                    <a:pt x="4858" y="573"/>
                  </a:cubicBezTo>
                  <a:lnTo>
                    <a:pt x="4858" y="275"/>
                  </a:lnTo>
                  <a:lnTo>
                    <a:pt x="4583" y="573"/>
                  </a:lnTo>
                  <a:cubicBezTo>
                    <a:pt x="4285" y="573"/>
                    <a:pt x="4010" y="573"/>
                    <a:pt x="3712" y="275"/>
                  </a:cubicBezTo>
                  <a:lnTo>
                    <a:pt x="3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7998200" y="1660950"/>
              <a:ext cx="64200" cy="64750"/>
            </a:xfrm>
            <a:custGeom>
              <a:avLst/>
              <a:gdLst/>
              <a:ahLst/>
              <a:cxnLst/>
              <a:rect l="l" t="t" r="r" b="b"/>
              <a:pathLst>
                <a:path w="2568" h="2590" extrusionOk="0">
                  <a:moveTo>
                    <a:pt x="1147" y="0"/>
                  </a:moveTo>
                  <a:cubicBezTo>
                    <a:pt x="574" y="0"/>
                    <a:pt x="1" y="573"/>
                    <a:pt x="1" y="1444"/>
                  </a:cubicBezTo>
                  <a:cubicBezTo>
                    <a:pt x="1" y="2017"/>
                    <a:pt x="574" y="2589"/>
                    <a:pt x="1147" y="2589"/>
                  </a:cubicBezTo>
                  <a:cubicBezTo>
                    <a:pt x="1994" y="2589"/>
                    <a:pt x="2567" y="2017"/>
                    <a:pt x="2567" y="1444"/>
                  </a:cubicBezTo>
                  <a:cubicBezTo>
                    <a:pt x="2567" y="573"/>
                    <a:pt x="1994" y="0"/>
                    <a:pt x="1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8019400" y="1660950"/>
              <a:ext cx="43000" cy="64750"/>
            </a:xfrm>
            <a:custGeom>
              <a:avLst/>
              <a:gdLst/>
              <a:ahLst/>
              <a:cxnLst/>
              <a:rect l="l" t="t" r="r" b="b"/>
              <a:pathLst>
                <a:path w="1720" h="2590" extrusionOk="0">
                  <a:moveTo>
                    <a:pt x="299" y="0"/>
                  </a:moveTo>
                  <a:lnTo>
                    <a:pt x="1" y="298"/>
                  </a:lnTo>
                  <a:cubicBezTo>
                    <a:pt x="573" y="298"/>
                    <a:pt x="1146" y="871"/>
                    <a:pt x="1146" y="1444"/>
                  </a:cubicBezTo>
                  <a:cubicBezTo>
                    <a:pt x="1146" y="2017"/>
                    <a:pt x="573" y="2589"/>
                    <a:pt x="1" y="2589"/>
                  </a:cubicBezTo>
                  <a:lnTo>
                    <a:pt x="299" y="2589"/>
                  </a:lnTo>
                  <a:cubicBezTo>
                    <a:pt x="1146" y="2589"/>
                    <a:pt x="1719" y="2017"/>
                    <a:pt x="1719" y="1444"/>
                  </a:cubicBezTo>
                  <a:cubicBezTo>
                    <a:pt x="1719" y="573"/>
                    <a:pt x="1146" y="0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8062375" y="1682725"/>
              <a:ext cx="28650" cy="28650"/>
            </a:xfrm>
            <a:custGeom>
              <a:avLst/>
              <a:gdLst/>
              <a:ahLst/>
              <a:cxnLst/>
              <a:rect l="l" t="t" r="r" b="b"/>
              <a:pathLst>
                <a:path w="1146" h="1146" extrusionOk="0">
                  <a:moveTo>
                    <a:pt x="573" y="0"/>
                  </a:moveTo>
                  <a:cubicBezTo>
                    <a:pt x="298" y="0"/>
                    <a:pt x="0" y="275"/>
                    <a:pt x="0" y="573"/>
                  </a:cubicBezTo>
                  <a:cubicBezTo>
                    <a:pt x="0" y="848"/>
                    <a:pt x="298" y="1146"/>
                    <a:pt x="573" y="1146"/>
                  </a:cubicBezTo>
                  <a:cubicBezTo>
                    <a:pt x="871" y="1146"/>
                    <a:pt x="1146" y="848"/>
                    <a:pt x="1146" y="573"/>
                  </a:cubicBezTo>
                  <a:cubicBezTo>
                    <a:pt x="1146" y="275"/>
                    <a:pt x="871" y="0"/>
                    <a:pt x="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8076675" y="1682725"/>
              <a:ext cx="14350" cy="28650"/>
            </a:xfrm>
            <a:custGeom>
              <a:avLst/>
              <a:gdLst/>
              <a:ahLst/>
              <a:cxnLst/>
              <a:rect l="l" t="t" r="r" b="b"/>
              <a:pathLst>
                <a:path w="574" h="1146" extrusionOk="0">
                  <a:moveTo>
                    <a:pt x="1" y="0"/>
                  </a:moveTo>
                  <a:cubicBezTo>
                    <a:pt x="1" y="0"/>
                    <a:pt x="299" y="275"/>
                    <a:pt x="299" y="573"/>
                  </a:cubicBezTo>
                  <a:cubicBezTo>
                    <a:pt x="299" y="848"/>
                    <a:pt x="1" y="1146"/>
                    <a:pt x="1" y="1146"/>
                  </a:cubicBezTo>
                  <a:cubicBezTo>
                    <a:pt x="299" y="1146"/>
                    <a:pt x="574" y="848"/>
                    <a:pt x="574" y="573"/>
                  </a:cubicBezTo>
                  <a:cubicBezTo>
                    <a:pt x="574" y="275"/>
                    <a:pt x="29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7733025" y="1682725"/>
              <a:ext cx="28650" cy="28650"/>
            </a:xfrm>
            <a:custGeom>
              <a:avLst/>
              <a:gdLst/>
              <a:ahLst/>
              <a:cxnLst/>
              <a:rect l="l" t="t" r="r" b="b"/>
              <a:pathLst>
                <a:path w="1146" h="1146" extrusionOk="0">
                  <a:moveTo>
                    <a:pt x="573" y="0"/>
                  </a:moveTo>
                  <a:cubicBezTo>
                    <a:pt x="298" y="0"/>
                    <a:pt x="0" y="275"/>
                    <a:pt x="0" y="573"/>
                  </a:cubicBezTo>
                  <a:cubicBezTo>
                    <a:pt x="0" y="848"/>
                    <a:pt x="298" y="1146"/>
                    <a:pt x="573" y="1146"/>
                  </a:cubicBezTo>
                  <a:cubicBezTo>
                    <a:pt x="871" y="1146"/>
                    <a:pt x="1146" y="848"/>
                    <a:pt x="1146" y="573"/>
                  </a:cubicBezTo>
                  <a:cubicBezTo>
                    <a:pt x="1146" y="275"/>
                    <a:pt x="871" y="0"/>
                    <a:pt x="5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7733025" y="1682725"/>
              <a:ext cx="21775" cy="28650"/>
            </a:xfrm>
            <a:custGeom>
              <a:avLst/>
              <a:gdLst/>
              <a:ahLst/>
              <a:cxnLst/>
              <a:rect l="l" t="t" r="r" b="b"/>
              <a:pathLst>
                <a:path w="871" h="1146" extrusionOk="0">
                  <a:moveTo>
                    <a:pt x="573" y="0"/>
                  </a:moveTo>
                  <a:cubicBezTo>
                    <a:pt x="298" y="0"/>
                    <a:pt x="0" y="275"/>
                    <a:pt x="0" y="573"/>
                  </a:cubicBezTo>
                  <a:cubicBezTo>
                    <a:pt x="0" y="848"/>
                    <a:pt x="298" y="1146"/>
                    <a:pt x="573" y="1146"/>
                  </a:cubicBezTo>
                  <a:lnTo>
                    <a:pt x="871" y="1146"/>
                  </a:lnTo>
                  <a:cubicBezTo>
                    <a:pt x="573" y="1146"/>
                    <a:pt x="298" y="848"/>
                    <a:pt x="298" y="573"/>
                  </a:cubicBezTo>
                  <a:cubicBezTo>
                    <a:pt x="298" y="275"/>
                    <a:pt x="573" y="0"/>
                    <a:pt x="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8098450" y="1689600"/>
              <a:ext cx="21225" cy="14325"/>
            </a:xfrm>
            <a:custGeom>
              <a:avLst/>
              <a:gdLst/>
              <a:ahLst/>
              <a:cxnLst/>
              <a:rect l="l" t="t" r="r" b="b"/>
              <a:pathLst>
                <a:path w="849" h="573" extrusionOk="0">
                  <a:moveTo>
                    <a:pt x="573" y="0"/>
                  </a:moveTo>
                  <a:cubicBezTo>
                    <a:pt x="275" y="0"/>
                    <a:pt x="0" y="0"/>
                    <a:pt x="0" y="298"/>
                  </a:cubicBezTo>
                  <a:cubicBezTo>
                    <a:pt x="0" y="573"/>
                    <a:pt x="275" y="573"/>
                    <a:pt x="573" y="573"/>
                  </a:cubicBezTo>
                  <a:cubicBezTo>
                    <a:pt x="573" y="573"/>
                    <a:pt x="848" y="573"/>
                    <a:pt x="848" y="298"/>
                  </a:cubicBezTo>
                  <a:cubicBezTo>
                    <a:pt x="848" y="0"/>
                    <a:pt x="573" y="0"/>
                    <a:pt x="5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8105325" y="1689600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0" y="0"/>
                  </a:moveTo>
                  <a:cubicBezTo>
                    <a:pt x="298" y="0"/>
                    <a:pt x="298" y="0"/>
                    <a:pt x="298" y="298"/>
                  </a:cubicBezTo>
                  <a:cubicBezTo>
                    <a:pt x="298" y="573"/>
                    <a:pt x="298" y="573"/>
                    <a:pt x="0" y="573"/>
                  </a:cubicBezTo>
                  <a:lnTo>
                    <a:pt x="298" y="573"/>
                  </a:lnTo>
                  <a:cubicBezTo>
                    <a:pt x="298" y="573"/>
                    <a:pt x="573" y="573"/>
                    <a:pt x="573" y="298"/>
                  </a:cubicBezTo>
                  <a:cubicBezTo>
                    <a:pt x="573" y="0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7869325" y="1639750"/>
              <a:ext cx="121475" cy="121450"/>
            </a:xfrm>
            <a:custGeom>
              <a:avLst/>
              <a:gdLst/>
              <a:ahLst/>
              <a:cxnLst/>
              <a:rect l="l" t="t" r="r" b="b"/>
              <a:pathLst>
                <a:path w="4859" h="4858" extrusionOk="0">
                  <a:moveTo>
                    <a:pt x="2292" y="1"/>
                  </a:moveTo>
                  <a:cubicBezTo>
                    <a:pt x="1147" y="1"/>
                    <a:pt x="1" y="1146"/>
                    <a:pt x="1" y="2292"/>
                  </a:cubicBezTo>
                  <a:cubicBezTo>
                    <a:pt x="1" y="3712"/>
                    <a:pt x="1147" y="4858"/>
                    <a:pt x="2292" y="4858"/>
                  </a:cubicBezTo>
                  <a:cubicBezTo>
                    <a:pt x="3713" y="4858"/>
                    <a:pt x="4858" y="3712"/>
                    <a:pt x="4858" y="2292"/>
                  </a:cubicBezTo>
                  <a:cubicBezTo>
                    <a:pt x="4858" y="1146"/>
                    <a:pt x="3713" y="1"/>
                    <a:pt x="2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7883650" y="1639750"/>
              <a:ext cx="92825" cy="92825"/>
            </a:xfrm>
            <a:custGeom>
              <a:avLst/>
              <a:gdLst/>
              <a:ahLst/>
              <a:cxnLst/>
              <a:rect l="l" t="t" r="r" b="b"/>
              <a:pathLst>
                <a:path w="3713" h="3713" extrusionOk="0">
                  <a:moveTo>
                    <a:pt x="1719" y="1"/>
                  </a:moveTo>
                  <a:cubicBezTo>
                    <a:pt x="574" y="1"/>
                    <a:pt x="1" y="848"/>
                    <a:pt x="1" y="1994"/>
                  </a:cubicBezTo>
                  <a:cubicBezTo>
                    <a:pt x="1" y="2865"/>
                    <a:pt x="574" y="3712"/>
                    <a:pt x="1719" y="3712"/>
                  </a:cubicBezTo>
                  <a:cubicBezTo>
                    <a:pt x="2865" y="3712"/>
                    <a:pt x="3712" y="2865"/>
                    <a:pt x="3712" y="1994"/>
                  </a:cubicBezTo>
                  <a:cubicBezTo>
                    <a:pt x="3712" y="848"/>
                    <a:pt x="2865" y="1"/>
                    <a:pt x="1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7769100" y="1660950"/>
              <a:ext cx="71625" cy="71625"/>
            </a:xfrm>
            <a:custGeom>
              <a:avLst/>
              <a:gdLst/>
              <a:ahLst/>
              <a:cxnLst/>
              <a:rect l="l" t="t" r="r" b="b"/>
              <a:pathLst>
                <a:path w="2865" h="2865" extrusionOk="0">
                  <a:moveTo>
                    <a:pt x="2567" y="0"/>
                  </a:moveTo>
                  <a:cubicBezTo>
                    <a:pt x="2567" y="0"/>
                    <a:pt x="2292" y="0"/>
                    <a:pt x="1719" y="298"/>
                  </a:cubicBezTo>
                  <a:lnTo>
                    <a:pt x="2567" y="298"/>
                  </a:lnTo>
                  <a:cubicBezTo>
                    <a:pt x="2567" y="298"/>
                    <a:pt x="2567" y="573"/>
                    <a:pt x="2292" y="871"/>
                  </a:cubicBezTo>
                  <a:cubicBezTo>
                    <a:pt x="2292" y="1146"/>
                    <a:pt x="1994" y="1444"/>
                    <a:pt x="1719" y="1719"/>
                  </a:cubicBezTo>
                  <a:cubicBezTo>
                    <a:pt x="1421" y="2017"/>
                    <a:pt x="1146" y="2017"/>
                    <a:pt x="848" y="2292"/>
                  </a:cubicBezTo>
                  <a:cubicBezTo>
                    <a:pt x="573" y="2589"/>
                    <a:pt x="275" y="2589"/>
                    <a:pt x="275" y="2589"/>
                  </a:cubicBezTo>
                  <a:cubicBezTo>
                    <a:pt x="275" y="2292"/>
                    <a:pt x="275" y="2292"/>
                    <a:pt x="573" y="2017"/>
                  </a:cubicBezTo>
                  <a:cubicBezTo>
                    <a:pt x="275" y="1719"/>
                    <a:pt x="275" y="1719"/>
                    <a:pt x="275" y="1444"/>
                  </a:cubicBezTo>
                  <a:lnTo>
                    <a:pt x="275" y="1719"/>
                  </a:lnTo>
                  <a:cubicBezTo>
                    <a:pt x="0" y="2017"/>
                    <a:pt x="0" y="2589"/>
                    <a:pt x="0" y="2589"/>
                  </a:cubicBezTo>
                  <a:cubicBezTo>
                    <a:pt x="275" y="2589"/>
                    <a:pt x="275" y="2864"/>
                    <a:pt x="275" y="2864"/>
                  </a:cubicBezTo>
                  <a:cubicBezTo>
                    <a:pt x="573" y="2864"/>
                    <a:pt x="848" y="2589"/>
                    <a:pt x="1146" y="2589"/>
                  </a:cubicBezTo>
                  <a:lnTo>
                    <a:pt x="1994" y="1719"/>
                  </a:lnTo>
                  <a:cubicBezTo>
                    <a:pt x="2292" y="1719"/>
                    <a:pt x="2292" y="1444"/>
                    <a:pt x="2567" y="1146"/>
                  </a:cubicBezTo>
                  <a:cubicBezTo>
                    <a:pt x="2864" y="573"/>
                    <a:pt x="2864" y="298"/>
                    <a:pt x="2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79" name="Google Shape;5579;p29"/>
            <p:cNvSpPr/>
            <p:nvPr/>
          </p:nvSpPr>
          <p:spPr>
            <a:xfrm>
              <a:off x="7919175" y="1646625"/>
              <a:ext cx="85925" cy="79075"/>
            </a:xfrm>
            <a:custGeom>
              <a:avLst/>
              <a:gdLst/>
              <a:ahLst/>
              <a:cxnLst/>
              <a:rect l="l" t="t" r="r" b="b"/>
              <a:pathLst>
                <a:path w="3437" h="3163" extrusionOk="0">
                  <a:moveTo>
                    <a:pt x="1719" y="1"/>
                  </a:moveTo>
                  <a:cubicBezTo>
                    <a:pt x="871" y="1"/>
                    <a:pt x="0" y="573"/>
                    <a:pt x="0" y="1719"/>
                  </a:cubicBezTo>
                  <a:cubicBezTo>
                    <a:pt x="0" y="2590"/>
                    <a:pt x="871" y="3162"/>
                    <a:pt x="1719" y="3162"/>
                  </a:cubicBezTo>
                  <a:lnTo>
                    <a:pt x="2016" y="3162"/>
                  </a:lnTo>
                  <a:cubicBezTo>
                    <a:pt x="2864" y="3162"/>
                    <a:pt x="3437" y="2590"/>
                    <a:pt x="3437" y="1719"/>
                  </a:cubicBezTo>
                  <a:cubicBezTo>
                    <a:pt x="3437" y="871"/>
                    <a:pt x="2864" y="1"/>
                    <a:pt x="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80" name="Google Shape;5580;p29"/>
            <p:cNvSpPr/>
            <p:nvPr/>
          </p:nvSpPr>
          <p:spPr>
            <a:xfrm>
              <a:off x="7933500" y="1646625"/>
              <a:ext cx="71600" cy="79075"/>
            </a:xfrm>
            <a:custGeom>
              <a:avLst/>
              <a:gdLst/>
              <a:ahLst/>
              <a:cxnLst/>
              <a:rect l="l" t="t" r="r" b="b"/>
              <a:pathLst>
                <a:path w="2864" h="3163" extrusionOk="0">
                  <a:moveTo>
                    <a:pt x="1443" y="1"/>
                  </a:moveTo>
                  <a:cubicBezTo>
                    <a:pt x="573" y="1"/>
                    <a:pt x="0" y="871"/>
                    <a:pt x="0" y="1719"/>
                  </a:cubicBezTo>
                  <a:cubicBezTo>
                    <a:pt x="0" y="2590"/>
                    <a:pt x="573" y="3162"/>
                    <a:pt x="1443" y="3162"/>
                  </a:cubicBezTo>
                  <a:cubicBezTo>
                    <a:pt x="2291" y="3162"/>
                    <a:pt x="2864" y="2590"/>
                    <a:pt x="2864" y="1719"/>
                  </a:cubicBezTo>
                  <a:cubicBezTo>
                    <a:pt x="2864" y="871"/>
                    <a:pt x="2291" y="1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  <p:grpSp>
        <p:nvGrpSpPr>
          <p:cNvPr id="5581" name="Google Shape;5581;p29"/>
          <p:cNvGrpSpPr/>
          <p:nvPr/>
        </p:nvGrpSpPr>
        <p:grpSpPr>
          <a:xfrm>
            <a:off x="7017619" y="1741800"/>
            <a:ext cx="480000" cy="480025"/>
            <a:chOff x="6215150" y="2548750"/>
            <a:chExt cx="480000" cy="480025"/>
          </a:xfrm>
        </p:grpSpPr>
        <p:sp>
          <p:nvSpPr>
            <p:cNvPr id="5582" name="Google Shape;5582;p29"/>
            <p:cNvSpPr/>
            <p:nvPr/>
          </p:nvSpPr>
          <p:spPr>
            <a:xfrm>
              <a:off x="6215150" y="2548750"/>
              <a:ext cx="480000" cy="480025"/>
            </a:xfrm>
            <a:custGeom>
              <a:avLst/>
              <a:gdLst/>
              <a:ahLst/>
              <a:cxnLst/>
              <a:rect l="l" t="t" r="r" b="b"/>
              <a:pathLst>
                <a:path w="19200" h="19201" extrusionOk="0">
                  <a:moveTo>
                    <a:pt x="9737" y="1"/>
                  </a:moveTo>
                  <a:cubicBezTo>
                    <a:pt x="4307" y="1"/>
                    <a:pt x="0" y="4308"/>
                    <a:pt x="0" y="9463"/>
                  </a:cubicBezTo>
                  <a:cubicBezTo>
                    <a:pt x="0" y="14893"/>
                    <a:pt x="4307" y="19200"/>
                    <a:pt x="9737" y="19200"/>
                  </a:cubicBezTo>
                  <a:cubicBezTo>
                    <a:pt x="14892" y="19200"/>
                    <a:pt x="19200" y="14893"/>
                    <a:pt x="19200" y="9463"/>
                  </a:cubicBezTo>
                  <a:cubicBezTo>
                    <a:pt x="19200" y="4308"/>
                    <a:pt x="14892" y="1"/>
                    <a:pt x="9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83" name="Google Shape;5583;p29"/>
            <p:cNvSpPr/>
            <p:nvPr/>
          </p:nvSpPr>
          <p:spPr>
            <a:xfrm>
              <a:off x="6294175" y="2613475"/>
              <a:ext cx="100275" cy="100275"/>
            </a:xfrm>
            <a:custGeom>
              <a:avLst/>
              <a:gdLst/>
              <a:ahLst/>
              <a:cxnLst/>
              <a:rect l="l" t="t" r="r" b="b"/>
              <a:pathLst>
                <a:path w="4011" h="4011" extrusionOk="0">
                  <a:moveTo>
                    <a:pt x="1994" y="1"/>
                  </a:moveTo>
                  <a:lnTo>
                    <a:pt x="1719" y="1719"/>
                  </a:lnTo>
                  <a:lnTo>
                    <a:pt x="1" y="1994"/>
                  </a:lnTo>
                  <a:lnTo>
                    <a:pt x="1719" y="2292"/>
                  </a:lnTo>
                  <a:lnTo>
                    <a:pt x="1994" y="4010"/>
                  </a:lnTo>
                  <a:lnTo>
                    <a:pt x="2292" y="2292"/>
                  </a:lnTo>
                  <a:lnTo>
                    <a:pt x="4010" y="1994"/>
                  </a:lnTo>
                  <a:lnTo>
                    <a:pt x="2292" y="1719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84" name="Google Shape;5584;p29"/>
            <p:cNvSpPr/>
            <p:nvPr/>
          </p:nvSpPr>
          <p:spPr>
            <a:xfrm>
              <a:off x="6515850" y="2771000"/>
              <a:ext cx="79075" cy="78500"/>
            </a:xfrm>
            <a:custGeom>
              <a:avLst/>
              <a:gdLst/>
              <a:ahLst/>
              <a:cxnLst/>
              <a:rect l="l" t="t" r="r" b="b"/>
              <a:pathLst>
                <a:path w="3163" h="3140" extrusionOk="0">
                  <a:moveTo>
                    <a:pt x="1719" y="0"/>
                  </a:moveTo>
                  <a:lnTo>
                    <a:pt x="1444" y="1421"/>
                  </a:lnTo>
                  <a:lnTo>
                    <a:pt x="0" y="1421"/>
                  </a:lnTo>
                  <a:lnTo>
                    <a:pt x="1444" y="1719"/>
                  </a:lnTo>
                  <a:lnTo>
                    <a:pt x="1719" y="3139"/>
                  </a:lnTo>
                  <a:lnTo>
                    <a:pt x="1719" y="1719"/>
                  </a:lnTo>
                  <a:lnTo>
                    <a:pt x="3162" y="1421"/>
                  </a:lnTo>
                  <a:lnTo>
                    <a:pt x="1719" y="1421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85" name="Google Shape;5585;p29"/>
            <p:cNvSpPr/>
            <p:nvPr/>
          </p:nvSpPr>
          <p:spPr>
            <a:xfrm>
              <a:off x="6337150" y="2856900"/>
              <a:ext cx="57300" cy="57325"/>
            </a:xfrm>
            <a:custGeom>
              <a:avLst/>
              <a:gdLst/>
              <a:ahLst/>
              <a:cxnLst/>
              <a:rect l="l" t="t" r="r" b="b"/>
              <a:pathLst>
                <a:path w="2292" h="2293" extrusionOk="0">
                  <a:moveTo>
                    <a:pt x="1146" y="1"/>
                  </a:moveTo>
                  <a:lnTo>
                    <a:pt x="1146" y="1147"/>
                  </a:lnTo>
                  <a:lnTo>
                    <a:pt x="0" y="1147"/>
                  </a:lnTo>
                  <a:lnTo>
                    <a:pt x="1146" y="1421"/>
                  </a:lnTo>
                  <a:lnTo>
                    <a:pt x="1146" y="2292"/>
                  </a:lnTo>
                  <a:lnTo>
                    <a:pt x="1421" y="1421"/>
                  </a:lnTo>
                  <a:lnTo>
                    <a:pt x="2291" y="1147"/>
                  </a:lnTo>
                  <a:lnTo>
                    <a:pt x="1421" y="1147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86" name="Google Shape;5586;p29"/>
            <p:cNvSpPr/>
            <p:nvPr/>
          </p:nvSpPr>
          <p:spPr>
            <a:xfrm>
              <a:off x="6380100" y="2699400"/>
              <a:ext cx="6900" cy="14350"/>
            </a:xfrm>
            <a:custGeom>
              <a:avLst/>
              <a:gdLst/>
              <a:ahLst/>
              <a:cxnLst/>
              <a:rect l="l" t="t" r="r" b="b"/>
              <a:pathLst>
                <a:path w="276" h="574" extrusionOk="0">
                  <a:moveTo>
                    <a:pt x="0" y="0"/>
                  </a:moveTo>
                  <a:lnTo>
                    <a:pt x="0" y="275"/>
                  </a:lnTo>
                  <a:lnTo>
                    <a:pt x="0" y="573"/>
                  </a:lnTo>
                  <a:lnTo>
                    <a:pt x="275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87" name="Google Shape;5587;p29"/>
            <p:cNvSpPr/>
            <p:nvPr/>
          </p:nvSpPr>
          <p:spPr>
            <a:xfrm>
              <a:off x="6466025" y="2885550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75" y="1"/>
                  </a:moveTo>
                  <a:lnTo>
                    <a:pt x="0" y="275"/>
                  </a:lnTo>
                  <a:lnTo>
                    <a:pt x="275" y="573"/>
                  </a:lnTo>
                  <a:lnTo>
                    <a:pt x="573" y="275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88" name="Google Shape;5588;p29"/>
            <p:cNvSpPr/>
            <p:nvPr/>
          </p:nvSpPr>
          <p:spPr>
            <a:xfrm>
              <a:off x="6580575" y="2663325"/>
              <a:ext cx="14350" cy="14325"/>
            </a:xfrm>
            <a:custGeom>
              <a:avLst/>
              <a:gdLst/>
              <a:ahLst/>
              <a:cxnLst/>
              <a:rect l="l" t="t" r="r" b="b"/>
              <a:pathLst>
                <a:path w="574" h="573" extrusionOk="0">
                  <a:moveTo>
                    <a:pt x="275" y="0"/>
                  </a:moveTo>
                  <a:lnTo>
                    <a:pt x="0" y="298"/>
                  </a:lnTo>
                  <a:lnTo>
                    <a:pt x="275" y="573"/>
                  </a:lnTo>
                  <a:lnTo>
                    <a:pt x="573" y="29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89" name="Google Shape;5589;p29"/>
            <p:cNvSpPr/>
            <p:nvPr/>
          </p:nvSpPr>
          <p:spPr>
            <a:xfrm>
              <a:off x="6472900" y="2706275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98" y="0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573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90" name="Google Shape;5590;p29"/>
            <p:cNvSpPr/>
            <p:nvPr/>
          </p:nvSpPr>
          <p:spPr>
            <a:xfrm>
              <a:off x="6623525" y="2749225"/>
              <a:ext cx="6900" cy="14350"/>
            </a:xfrm>
            <a:custGeom>
              <a:avLst/>
              <a:gdLst/>
              <a:ahLst/>
              <a:cxnLst/>
              <a:rect l="l" t="t" r="r" b="b"/>
              <a:pathLst>
                <a:path w="276" h="574" extrusionOk="0">
                  <a:moveTo>
                    <a:pt x="276" y="1"/>
                  </a:moveTo>
                  <a:lnTo>
                    <a:pt x="1" y="299"/>
                  </a:lnTo>
                  <a:lnTo>
                    <a:pt x="276" y="573"/>
                  </a:lnTo>
                  <a:lnTo>
                    <a:pt x="276" y="299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91" name="Google Shape;5591;p29"/>
            <p:cNvSpPr/>
            <p:nvPr/>
          </p:nvSpPr>
          <p:spPr>
            <a:xfrm>
              <a:off x="6544500" y="2606025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98" y="1"/>
                  </a:moveTo>
                  <a:lnTo>
                    <a:pt x="0" y="299"/>
                  </a:lnTo>
                  <a:lnTo>
                    <a:pt x="298" y="574"/>
                  </a:lnTo>
                  <a:lnTo>
                    <a:pt x="573" y="299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92" name="Google Shape;5592;p29"/>
            <p:cNvSpPr/>
            <p:nvPr/>
          </p:nvSpPr>
          <p:spPr>
            <a:xfrm>
              <a:off x="6279875" y="2899875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75" y="0"/>
                  </a:moveTo>
                  <a:lnTo>
                    <a:pt x="0" y="275"/>
                  </a:lnTo>
                  <a:lnTo>
                    <a:pt x="275" y="573"/>
                  </a:lnTo>
                  <a:lnTo>
                    <a:pt x="573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93" name="Google Shape;5593;p29"/>
            <p:cNvSpPr/>
            <p:nvPr/>
          </p:nvSpPr>
          <p:spPr>
            <a:xfrm>
              <a:off x="6451700" y="2570525"/>
              <a:ext cx="14350" cy="14350"/>
            </a:xfrm>
            <a:custGeom>
              <a:avLst/>
              <a:gdLst/>
              <a:ahLst/>
              <a:cxnLst/>
              <a:rect l="l" t="t" r="r" b="b"/>
              <a:pathLst>
                <a:path w="574" h="574" extrusionOk="0">
                  <a:moveTo>
                    <a:pt x="275" y="0"/>
                  </a:moveTo>
                  <a:lnTo>
                    <a:pt x="0" y="275"/>
                  </a:lnTo>
                  <a:lnTo>
                    <a:pt x="275" y="573"/>
                  </a:lnTo>
                  <a:lnTo>
                    <a:pt x="573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94" name="Google Shape;5594;p29"/>
            <p:cNvSpPr/>
            <p:nvPr/>
          </p:nvSpPr>
          <p:spPr>
            <a:xfrm>
              <a:off x="6551925" y="2978350"/>
              <a:ext cx="6900" cy="14325"/>
            </a:xfrm>
            <a:custGeom>
              <a:avLst/>
              <a:gdLst/>
              <a:ahLst/>
              <a:cxnLst/>
              <a:rect l="l" t="t" r="r" b="b"/>
              <a:pathLst>
                <a:path w="276" h="573" extrusionOk="0">
                  <a:moveTo>
                    <a:pt x="1" y="0"/>
                  </a:moveTo>
                  <a:lnTo>
                    <a:pt x="1" y="298"/>
                  </a:lnTo>
                  <a:lnTo>
                    <a:pt x="1" y="573"/>
                  </a:lnTo>
                  <a:lnTo>
                    <a:pt x="276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5595" name="Google Shape;5595;p29"/>
            <p:cNvSpPr/>
            <p:nvPr/>
          </p:nvSpPr>
          <p:spPr>
            <a:xfrm>
              <a:off x="6265550" y="2677625"/>
              <a:ext cx="14325" cy="14350"/>
            </a:xfrm>
            <a:custGeom>
              <a:avLst/>
              <a:gdLst/>
              <a:ahLst/>
              <a:cxnLst/>
              <a:rect l="l" t="t" r="r" b="b"/>
              <a:pathLst>
                <a:path w="573" h="574" extrusionOk="0">
                  <a:moveTo>
                    <a:pt x="275" y="1"/>
                  </a:moveTo>
                  <a:lnTo>
                    <a:pt x="0" y="299"/>
                  </a:lnTo>
                  <a:lnTo>
                    <a:pt x="275" y="574"/>
                  </a:lnTo>
                  <a:lnTo>
                    <a:pt x="573" y="299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68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rk Astronomy Thesis by Slidesgo">
  <a:themeElements>
    <a:clrScheme name="Simple Light">
      <a:dk1>
        <a:srgbClr val="FFFFFF"/>
      </a:dk1>
      <a:lt1>
        <a:srgbClr val="000000"/>
      </a:lt1>
      <a:dk2>
        <a:srgbClr val="D0E0E3"/>
      </a:dk2>
      <a:lt2>
        <a:srgbClr val="76A5AF"/>
      </a:lt2>
      <a:accent1>
        <a:srgbClr val="45818E"/>
      </a:accent1>
      <a:accent2>
        <a:srgbClr val="134F5C"/>
      </a:accent2>
      <a:accent3>
        <a:srgbClr val="EA9999"/>
      </a:accent3>
      <a:accent4>
        <a:srgbClr val="F4CCCC"/>
      </a:accent4>
      <a:accent5>
        <a:srgbClr val="FFF2CC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622</Words>
  <Application>Microsoft Office PowerPoint</Application>
  <PresentationFormat>On-screen Show (16:9)</PresentationFormat>
  <Paragraphs>109</Paragraphs>
  <Slides>25</Slides>
  <Notes>24</Notes>
  <HiddenSlides>0</HiddenSlides>
  <MMClips>18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Nunito</vt:lpstr>
      <vt:lpstr>Poppins</vt:lpstr>
      <vt:lpstr>Dosis</vt:lpstr>
      <vt:lpstr>Arial</vt:lpstr>
      <vt:lpstr>Cambria Math</vt:lpstr>
      <vt:lpstr>Nunito Sans</vt:lpstr>
      <vt:lpstr>Mountains of Christmas</vt:lpstr>
      <vt:lpstr>Hind Siliguri Medium</vt:lpstr>
      <vt:lpstr>Patua One</vt:lpstr>
      <vt:lpstr>Dark Astronomy Thesis by Slidesgo</vt:lpstr>
      <vt:lpstr>Energy Release Process in the 2021 October 28 X1.0 Flare</vt:lpstr>
      <vt:lpstr>01</vt:lpstr>
      <vt:lpstr>01</vt:lpstr>
      <vt:lpstr>SOLAR FLARES</vt:lpstr>
      <vt:lpstr>SDO - Solar Dynamics Observatory</vt:lpstr>
      <vt:lpstr>EBTEL - Enthalpy Based Time Evolution of Loops</vt:lpstr>
      <vt:lpstr>UFC</vt:lpstr>
      <vt:lpstr>02</vt:lpstr>
      <vt:lpstr>PROCESS</vt:lpstr>
      <vt:lpstr>Two-Phase Heating</vt:lpstr>
      <vt:lpstr>Magnetic Extrapolation</vt:lpstr>
      <vt:lpstr>03</vt:lpstr>
      <vt:lpstr>20211028 X1.0</vt:lpstr>
      <vt:lpstr>LIGHT CURVES</vt:lpstr>
      <vt:lpstr>SynthesizAR</vt:lpstr>
      <vt:lpstr>IMPORTING LOOPS</vt:lpstr>
      <vt:lpstr>ANIMATIONS</vt:lpstr>
      <vt:lpstr>04</vt:lpstr>
      <vt:lpstr>RTV distributions for temperature and density.</vt:lpstr>
      <vt:lpstr>LOOP DISTRIBUTIONS</vt:lpstr>
      <vt:lpstr>ANIMATIONS</vt:lpstr>
      <vt:lpstr>LIGHTCURVES</vt:lpstr>
      <vt:lpstr>COMPARISON</vt:lpstr>
      <vt:lpstr>BIBLIOGRAPHICAL 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SYNTHETICALLY OBSERVING EBTEL MODELED SOLAR FLARES</dc:title>
  <dc:creator>Brock Parker</dc:creator>
  <cp:lastModifiedBy>Brock Parker</cp:lastModifiedBy>
  <cp:revision>25</cp:revision>
  <dcterms:modified xsi:type="dcterms:W3CDTF">2022-08-03T15:59:11Z</dcterms:modified>
</cp:coreProperties>
</file>